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  <p:sldMasterId id="2147483685" r:id="rId3"/>
    <p:sldMasterId id="2147483697" r:id="rId4"/>
  </p:sldMasterIdLst>
  <p:notesMasterIdLst>
    <p:notesMasterId r:id="rId21"/>
  </p:notesMasterIdLst>
  <p:sldIdLst>
    <p:sldId id="281" r:id="rId5"/>
    <p:sldId id="485" r:id="rId6"/>
    <p:sldId id="488" r:id="rId7"/>
    <p:sldId id="538" r:id="rId8"/>
    <p:sldId id="625" r:id="rId9"/>
    <p:sldId id="626" r:id="rId10"/>
    <p:sldId id="627" r:id="rId11"/>
    <p:sldId id="628" r:id="rId12"/>
    <p:sldId id="629" r:id="rId13"/>
    <p:sldId id="560" r:id="rId14"/>
    <p:sldId id="561" r:id="rId15"/>
    <p:sldId id="586" r:id="rId16"/>
    <p:sldId id="602" r:id="rId17"/>
    <p:sldId id="603" r:id="rId18"/>
    <p:sldId id="607" r:id="rId19"/>
    <p:sldId id="280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9">
          <p15:clr>
            <a:srgbClr val="A4A3A4"/>
          </p15:clr>
        </p15:guide>
        <p15:guide id="2" pos="287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22BCAF"/>
    <a:srgbClr val="EF483E"/>
    <a:srgbClr val="B3EC18"/>
    <a:srgbClr val="2390CD"/>
    <a:srgbClr val="B0DEEB"/>
    <a:srgbClr val="FF3300"/>
    <a:srgbClr val="F6AE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9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774" y="78"/>
      </p:cViewPr>
      <p:guideLst>
        <p:guide orient="horz" pos="2099"/>
        <p:guide pos="28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57DD20-1791-4216-9B51-6614B0EDFEF5}" type="datetimeFigureOut">
              <a:rPr lang="zh-CN" altLang="en-US" smtClean="0"/>
              <a:t>2018/3/6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5F1E3-526A-44B2-9DDE-5955B84EC7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8.pn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9" name="TextBox 3"/>
          <p:cNvSpPr>
            <a:spLocks noChangeArrowheads="1"/>
          </p:cNvSpPr>
          <p:nvPr userDrawn="1"/>
        </p:nvSpPr>
        <p:spPr bwMode="auto">
          <a:xfrm>
            <a:off x="3644343" y="3729370"/>
            <a:ext cx="156966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altLang="zh-CN" sz="3000" dirty="0">
                <a:solidFill>
                  <a:srgbClr val="000000"/>
                </a:solidFill>
                <a:latin typeface="microduino" panose="00000500000000000000" pitchFamily="50" charset="0"/>
                <a:sym typeface="microduino" panose="00000500000000000000" pitchFamily="50" charset="0"/>
              </a:rPr>
              <a:t>THANKS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068" y="2238233"/>
            <a:ext cx="1583139" cy="148571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3732843"/>
            <a:ext cx="9144000" cy="1402519"/>
          </a:xfrm>
          <a:prstGeom prst="rect">
            <a:avLst/>
          </a:prstGeom>
          <a:solidFill>
            <a:srgbClr val="B3EC18"/>
          </a:solidFill>
          <a:ln>
            <a:noFill/>
          </a:ln>
        </p:spPr>
        <p:txBody>
          <a:bodyPr lIns="67628" tIns="35243" rIns="67628" bIns="35243"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100" dirty="0">
              <a:solidFill>
                <a:srgbClr val="B3EC1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46114" y="6750052"/>
            <a:ext cx="8061403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501765" y="650954"/>
            <a:ext cx="8195416" cy="5284788"/>
            <a:chOff x="669018" y="650953"/>
            <a:chExt cx="10927221" cy="5284788"/>
          </a:xfrm>
          <a:solidFill>
            <a:srgbClr val="E2E2E2"/>
          </a:solidFill>
        </p:grpSpPr>
        <p:grpSp>
          <p:nvGrpSpPr>
            <p:cNvPr id="12" name="组合 11"/>
            <p:cNvGrpSpPr/>
            <p:nvPr userDrawn="1"/>
          </p:nvGrpSpPr>
          <p:grpSpPr>
            <a:xfrm>
              <a:off x="3626531" y="650953"/>
              <a:ext cx="339725" cy="473075"/>
              <a:chOff x="3626531" y="650953"/>
              <a:chExt cx="339725" cy="473075"/>
            </a:xfrm>
            <a:grpFill/>
          </p:grpSpPr>
          <p:sp>
            <p:nvSpPr>
              <p:cNvPr id="246" name="Freeform 10"/>
              <p:cNvSpPr/>
              <p:nvPr/>
            </p:nvSpPr>
            <p:spPr bwMode="auto">
              <a:xfrm>
                <a:off x="3691618" y="650953"/>
                <a:ext cx="203200" cy="473075"/>
              </a:xfrm>
              <a:custGeom>
                <a:avLst/>
                <a:gdLst>
                  <a:gd name="T0" fmla="*/ 14 w 32"/>
                  <a:gd name="T1" fmla="*/ 0 h 74"/>
                  <a:gd name="T2" fmla="*/ 11 w 32"/>
                  <a:gd name="T3" fmla="*/ 3 h 74"/>
                  <a:gd name="T4" fmla="*/ 11 w 32"/>
                  <a:gd name="T5" fmla="*/ 21 h 74"/>
                  <a:gd name="T6" fmla="*/ 0 w 32"/>
                  <a:gd name="T7" fmla="*/ 21 h 74"/>
                  <a:gd name="T8" fmla="*/ 0 w 32"/>
                  <a:gd name="T9" fmla="*/ 28 h 74"/>
                  <a:gd name="T10" fmla="*/ 4 w 32"/>
                  <a:gd name="T11" fmla="*/ 31 h 74"/>
                  <a:gd name="T12" fmla="*/ 11 w 32"/>
                  <a:gd name="T13" fmla="*/ 31 h 74"/>
                  <a:gd name="T14" fmla="*/ 11 w 32"/>
                  <a:gd name="T15" fmla="*/ 42 h 74"/>
                  <a:gd name="T16" fmla="*/ 4 w 32"/>
                  <a:gd name="T17" fmla="*/ 42 h 74"/>
                  <a:gd name="T18" fmla="*/ 0 w 32"/>
                  <a:gd name="T19" fmla="*/ 45 h 74"/>
                  <a:gd name="T20" fmla="*/ 0 w 32"/>
                  <a:gd name="T21" fmla="*/ 53 h 74"/>
                  <a:gd name="T22" fmla="*/ 11 w 32"/>
                  <a:gd name="T23" fmla="*/ 53 h 74"/>
                  <a:gd name="T24" fmla="*/ 11 w 32"/>
                  <a:gd name="T25" fmla="*/ 70 h 74"/>
                  <a:gd name="T26" fmla="*/ 14 w 32"/>
                  <a:gd name="T27" fmla="*/ 74 h 74"/>
                  <a:gd name="T28" fmla="*/ 18 w 32"/>
                  <a:gd name="T29" fmla="*/ 74 h 74"/>
                  <a:gd name="T30" fmla="*/ 21 w 32"/>
                  <a:gd name="T31" fmla="*/ 70 h 74"/>
                  <a:gd name="T32" fmla="*/ 21 w 32"/>
                  <a:gd name="T33" fmla="*/ 63 h 74"/>
                  <a:gd name="T34" fmla="*/ 28 w 32"/>
                  <a:gd name="T35" fmla="*/ 63 h 74"/>
                  <a:gd name="T36" fmla="*/ 32 w 32"/>
                  <a:gd name="T37" fmla="*/ 60 h 74"/>
                  <a:gd name="T38" fmla="*/ 32 w 32"/>
                  <a:gd name="T39" fmla="*/ 53 h 74"/>
                  <a:gd name="T40" fmla="*/ 21 w 32"/>
                  <a:gd name="T41" fmla="*/ 53 h 74"/>
                  <a:gd name="T42" fmla="*/ 21 w 32"/>
                  <a:gd name="T43" fmla="*/ 42 h 74"/>
                  <a:gd name="T44" fmla="*/ 32 w 32"/>
                  <a:gd name="T45" fmla="*/ 42 h 74"/>
                  <a:gd name="T46" fmla="*/ 32 w 32"/>
                  <a:gd name="T47" fmla="*/ 31 h 74"/>
                  <a:gd name="T48" fmla="*/ 21 w 32"/>
                  <a:gd name="T49" fmla="*/ 31 h 74"/>
                  <a:gd name="T50" fmla="*/ 21 w 32"/>
                  <a:gd name="T51" fmla="*/ 21 h 74"/>
                  <a:gd name="T52" fmla="*/ 32 w 32"/>
                  <a:gd name="T53" fmla="*/ 21 h 74"/>
                  <a:gd name="T54" fmla="*/ 32 w 32"/>
                  <a:gd name="T55" fmla="*/ 14 h 74"/>
                  <a:gd name="T56" fmla="*/ 28 w 32"/>
                  <a:gd name="T57" fmla="*/ 10 h 74"/>
                  <a:gd name="T58" fmla="*/ 21 w 32"/>
                  <a:gd name="T59" fmla="*/ 10 h 74"/>
                  <a:gd name="T60" fmla="*/ 21 w 32"/>
                  <a:gd name="T61" fmla="*/ 3 h 74"/>
                  <a:gd name="T62" fmla="*/ 18 w 32"/>
                  <a:gd name="T63" fmla="*/ 0 h 74"/>
                  <a:gd name="T64" fmla="*/ 14 w 32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74">
                    <a:moveTo>
                      <a:pt x="14" y="0"/>
                    </a:moveTo>
                    <a:cubicBezTo>
                      <a:pt x="12" y="0"/>
                      <a:pt x="11" y="1"/>
                      <a:pt x="11" y="3"/>
                    </a:cubicBezTo>
                    <a:cubicBezTo>
                      <a:pt x="11" y="9"/>
                      <a:pt x="11" y="15"/>
                      <a:pt x="11" y="21"/>
                    </a:cubicBezTo>
                    <a:cubicBezTo>
                      <a:pt x="7" y="21"/>
                      <a:pt x="4" y="21"/>
                      <a:pt x="0" y="21"/>
                    </a:cubicBezTo>
                    <a:cubicBezTo>
                      <a:pt x="0" y="23"/>
                      <a:pt x="0" y="25"/>
                      <a:pt x="0" y="28"/>
                    </a:cubicBezTo>
                    <a:cubicBezTo>
                      <a:pt x="0" y="30"/>
                      <a:pt x="1" y="31"/>
                      <a:pt x="4" y="31"/>
                    </a:cubicBezTo>
                    <a:cubicBezTo>
                      <a:pt x="6" y="31"/>
                      <a:pt x="8" y="31"/>
                      <a:pt x="11" y="31"/>
                    </a:cubicBezTo>
                    <a:cubicBezTo>
                      <a:pt x="11" y="35"/>
                      <a:pt x="11" y="38"/>
                      <a:pt x="11" y="42"/>
                    </a:cubicBezTo>
                    <a:cubicBezTo>
                      <a:pt x="8" y="42"/>
                      <a:pt x="6" y="42"/>
                      <a:pt x="4" y="42"/>
                    </a:cubicBezTo>
                    <a:cubicBezTo>
                      <a:pt x="1" y="42"/>
                      <a:pt x="0" y="43"/>
                      <a:pt x="0" y="45"/>
                    </a:cubicBezTo>
                    <a:cubicBezTo>
                      <a:pt x="0" y="48"/>
                      <a:pt x="0" y="50"/>
                      <a:pt x="0" y="53"/>
                    </a:cubicBezTo>
                    <a:cubicBezTo>
                      <a:pt x="4" y="53"/>
                      <a:pt x="7" y="53"/>
                      <a:pt x="11" y="53"/>
                    </a:cubicBezTo>
                    <a:cubicBezTo>
                      <a:pt x="11" y="58"/>
                      <a:pt x="11" y="64"/>
                      <a:pt x="11" y="70"/>
                    </a:cubicBezTo>
                    <a:cubicBezTo>
                      <a:pt x="11" y="73"/>
                      <a:pt x="12" y="74"/>
                      <a:pt x="14" y="74"/>
                    </a:cubicBezTo>
                    <a:cubicBezTo>
                      <a:pt x="15" y="74"/>
                      <a:pt x="17" y="74"/>
                      <a:pt x="18" y="74"/>
                    </a:cubicBezTo>
                    <a:cubicBezTo>
                      <a:pt x="20" y="74"/>
                      <a:pt x="21" y="73"/>
                      <a:pt x="21" y="70"/>
                    </a:cubicBezTo>
                    <a:cubicBezTo>
                      <a:pt x="21" y="68"/>
                      <a:pt x="21" y="66"/>
                      <a:pt x="21" y="63"/>
                    </a:cubicBezTo>
                    <a:cubicBezTo>
                      <a:pt x="24" y="63"/>
                      <a:pt x="26" y="63"/>
                      <a:pt x="28" y="63"/>
                    </a:cubicBezTo>
                    <a:cubicBezTo>
                      <a:pt x="31" y="63"/>
                      <a:pt x="32" y="62"/>
                      <a:pt x="32" y="60"/>
                    </a:cubicBezTo>
                    <a:cubicBezTo>
                      <a:pt x="32" y="57"/>
                      <a:pt x="32" y="55"/>
                      <a:pt x="32" y="53"/>
                    </a:cubicBezTo>
                    <a:cubicBezTo>
                      <a:pt x="28" y="53"/>
                      <a:pt x="25" y="53"/>
                      <a:pt x="21" y="53"/>
                    </a:cubicBezTo>
                    <a:cubicBezTo>
                      <a:pt x="21" y="49"/>
                      <a:pt x="21" y="45"/>
                      <a:pt x="21" y="42"/>
                    </a:cubicBezTo>
                    <a:cubicBezTo>
                      <a:pt x="25" y="42"/>
                      <a:pt x="28" y="42"/>
                      <a:pt x="32" y="42"/>
                    </a:cubicBezTo>
                    <a:cubicBezTo>
                      <a:pt x="32" y="38"/>
                      <a:pt x="32" y="35"/>
                      <a:pt x="32" y="31"/>
                    </a:cubicBezTo>
                    <a:cubicBezTo>
                      <a:pt x="28" y="31"/>
                      <a:pt x="25" y="31"/>
                      <a:pt x="21" y="31"/>
                    </a:cubicBezTo>
                    <a:cubicBezTo>
                      <a:pt x="21" y="28"/>
                      <a:pt x="21" y="24"/>
                      <a:pt x="21" y="21"/>
                    </a:cubicBezTo>
                    <a:cubicBezTo>
                      <a:pt x="25" y="21"/>
                      <a:pt x="28" y="21"/>
                      <a:pt x="32" y="21"/>
                    </a:cubicBezTo>
                    <a:cubicBezTo>
                      <a:pt x="32" y="18"/>
                      <a:pt x="32" y="16"/>
                      <a:pt x="32" y="14"/>
                    </a:cubicBezTo>
                    <a:cubicBezTo>
                      <a:pt x="32" y="11"/>
                      <a:pt x="31" y="10"/>
                      <a:pt x="28" y="10"/>
                    </a:cubicBezTo>
                    <a:cubicBezTo>
                      <a:pt x="26" y="10"/>
                      <a:pt x="24" y="10"/>
                      <a:pt x="21" y="10"/>
                    </a:cubicBezTo>
                    <a:cubicBezTo>
                      <a:pt x="21" y="8"/>
                      <a:pt x="21" y="5"/>
                      <a:pt x="21" y="3"/>
                    </a:cubicBezTo>
                    <a:cubicBezTo>
                      <a:pt x="21" y="1"/>
                      <a:pt x="20" y="0"/>
                      <a:pt x="18" y="0"/>
                    </a:cubicBezTo>
                    <a:cubicBezTo>
                      <a:pt x="17" y="0"/>
                      <a:pt x="15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1"/>
              <p:cNvSpPr/>
              <p:nvPr/>
            </p:nvSpPr>
            <p:spPr bwMode="auto">
              <a:xfrm>
                <a:off x="3894818" y="785891"/>
                <a:ext cx="71438" cy="63500"/>
              </a:xfrm>
              <a:custGeom>
                <a:avLst/>
                <a:gdLst>
                  <a:gd name="T0" fmla="*/ 11 w 11"/>
                  <a:gd name="T1" fmla="*/ 3 h 10"/>
                  <a:gd name="T2" fmla="*/ 7 w 11"/>
                  <a:gd name="T3" fmla="*/ 0 h 10"/>
                  <a:gd name="T4" fmla="*/ 0 w 11"/>
                  <a:gd name="T5" fmla="*/ 0 h 10"/>
                  <a:gd name="T6" fmla="*/ 0 w 11"/>
                  <a:gd name="T7" fmla="*/ 10 h 10"/>
                  <a:gd name="T8" fmla="*/ 7 w 11"/>
                  <a:gd name="T9" fmla="*/ 10 h 10"/>
                  <a:gd name="T10" fmla="*/ 11 w 11"/>
                  <a:gd name="T11" fmla="*/ 7 h 10"/>
                  <a:gd name="T12" fmla="*/ 11 w 11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0"/>
                    </a:cubicBezTo>
                    <a:cubicBezTo>
                      <a:pt x="2" y="10"/>
                      <a:pt x="5" y="10"/>
                      <a:pt x="7" y="10"/>
                    </a:cubicBezTo>
                    <a:cubicBezTo>
                      <a:pt x="9" y="10"/>
                      <a:pt x="11" y="9"/>
                      <a:pt x="11" y="7"/>
                    </a:cubicBezTo>
                    <a:cubicBezTo>
                      <a:pt x="11" y="6"/>
                      <a:pt x="11" y="4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2"/>
              <p:cNvSpPr/>
              <p:nvPr/>
            </p:nvSpPr>
            <p:spPr bwMode="auto">
              <a:xfrm>
                <a:off x="3894818" y="919241"/>
                <a:ext cx="71438" cy="69850"/>
              </a:xfrm>
              <a:custGeom>
                <a:avLst/>
                <a:gdLst>
                  <a:gd name="T0" fmla="*/ 11 w 11"/>
                  <a:gd name="T1" fmla="*/ 3 h 11"/>
                  <a:gd name="T2" fmla="*/ 7 w 11"/>
                  <a:gd name="T3" fmla="*/ 0 h 11"/>
                  <a:gd name="T4" fmla="*/ 0 w 11"/>
                  <a:gd name="T5" fmla="*/ 0 h 11"/>
                  <a:gd name="T6" fmla="*/ 0 w 11"/>
                  <a:gd name="T7" fmla="*/ 11 h 11"/>
                  <a:gd name="T8" fmla="*/ 7 w 11"/>
                  <a:gd name="T9" fmla="*/ 11 h 11"/>
                  <a:gd name="T10" fmla="*/ 11 w 11"/>
                  <a:gd name="T11" fmla="*/ 7 h 11"/>
                  <a:gd name="T12" fmla="*/ 11 w 11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9" y="11"/>
                      <a:pt x="11" y="10"/>
                      <a:pt x="11" y="7"/>
                    </a:cubicBezTo>
                    <a:cubicBezTo>
                      <a:pt x="11" y="6"/>
                      <a:pt x="11" y="5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9" name="Freeform 13"/>
              <p:cNvSpPr/>
              <p:nvPr/>
            </p:nvSpPr>
            <p:spPr bwMode="auto">
              <a:xfrm>
                <a:off x="3626531" y="989091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7 w 10"/>
                  <a:gd name="T3" fmla="*/ 10 h 10"/>
                  <a:gd name="T4" fmla="*/ 3 w 10"/>
                  <a:gd name="T5" fmla="*/ 10 h 10"/>
                  <a:gd name="T6" fmla="*/ 0 w 10"/>
                  <a:gd name="T7" fmla="*/ 7 h 10"/>
                  <a:gd name="T8" fmla="*/ 0 w 10"/>
                  <a:gd name="T9" fmla="*/ 3 h 10"/>
                  <a:gd name="T10" fmla="*/ 3 w 10"/>
                  <a:gd name="T11" fmla="*/ 0 h 10"/>
                  <a:gd name="T12" fmla="*/ 10 w 10"/>
                  <a:gd name="T13" fmla="*/ 0 h 10"/>
                  <a:gd name="T14" fmla="*/ 10 w 10"/>
                  <a:gd name="T1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7" y="10"/>
                    </a:cubicBezTo>
                    <a:cubicBezTo>
                      <a:pt x="5" y="10"/>
                      <a:pt x="4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4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50" name="Freeform 14"/>
              <p:cNvSpPr/>
              <p:nvPr/>
            </p:nvSpPr>
            <p:spPr bwMode="auto">
              <a:xfrm>
                <a:off x="3626531" y="714453"/>
                <a:ext cx="65088" cy="71438"/>
              </a:xfrm>
              <a:custGeom>
                <a:avLst/>
                <a:gdLst>
                  <a:gd name="T0" fmla="*/ 3 w 10"/>
                  <a:gd name="T1" fmla="*/ 11 h 11"/>
                  <a:gd name="T2" fmla="*/ 0 w 10"/>
                  <a:gd name="T3" fmla="*/ 7 h 11"/>
                  <a:gd name="T4" fmla="*/ 0 w 10"/>
                  <a:gd name="T5" fmla="*/ 4 h 11"/>
                  <a:gd name="T6" fmla="*/ 3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11 h 11"/>
                  <a:gd name="T14" fmla="*/ 3 w 10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1">
                    <a:moveTo>
                      <a:pt x="3" y="11"/>
                    </a:move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5007656" y="650953"/>
              <a:ext cx="619125" cy="479426"/>
              <a:chOff x="5007656" y="650953"/>
              <a:chExt cx="619125" cy="479426"/>
            </a:xfrm>
            <a:grpFill/>
          </p:grpSpPr>
          <p:sp>
            <p:nvSpPr>
              <p:cNvPr id="241" name="Freeform 15"/>
              <p:cNvSpPr/>
              <p:nvPr/>
            </p:nvSpPr>
            <p:spPr bwMode="auto">
              <a:xfrm>
                <a:off x="5352143" y="1058941"/>
                <a:ext cx="133350" cy="71438"/>
              </a:xfrm>
              <a:custGeom>
                <a:avLst/>
                <a:gdLst>
                  <a:gd name="T0" fmla="*/ 21 w 21"/>
                  <a:gd name="T1" fmla="*/ 0 h 11"/>
                  <a:gd name="T2" fmla="*/ 21 w 21"/>
                  <a:gd name="T3" fmla="*/ 8 h 11"/>
                  <a:gd name="T4" fmla="*/ 18 w 21"/>
                  <a:gd name="T5" fmla="*/ 11 h 11"/>
                  <a:gd name="T6" fmla="*/ 3 w 21"/>
                  <a:gd name="T7" fmla="*/ 11 h 11"/>
                  <a:gd name="T8" fmla="*/ 0 w 21"/>
                  <a:gd name="T9" fmla="*/ 8 h 11"/>
                  <a:gd name="T10" fmla="*/ 0 w 21"/>
                  <a:gd name="T11" fmla="*/ 0 h 11"/>
                  <a:gd name="T12" fmla="*/ 21 w 2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1">
                    <a:moveTo>
                      <a:pt x="21" y="0"/>
                    </a:moveTo>
                    <a:cubicBezTo>
                      <a:pt x="21" y="3"/>
                      <a:pt x="21" y="5"/>
                      <a:pt x="21" y="8"/>
                    </a:cubicBezTo>
                    <a:cubicBezTo>
                      <a:pt x="21" y="10"/>
                      <a:pt x="20" y="11"/>
                      <a:pt x="18" y="11"/>
                    </a:cubicBezTo>
                    <a:cubicBezTo>
                      <a:pt x="13" y="11"/>
                      <a:pt x="8" y="11"/>
                      <a:pt x="3" y="11"/>
                    </a:cubicBezTo>
                    <a:cubicBezTo>
                      <a:pt x="1" y="11"/>
                      <a:pt x="0" y="10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ubicBezTo>
                      <a:pt x="7" y="0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16"/>
              <p:cNvSpPr/>
              <p:nvPr/>
            </p:nvSpPr>
            <p:spPr bwMode="auto">
              <a:xfrm>
                <a:off x="5141006" y="650953"/>
                <a:ext cx="141288" cy="63500"/>
              </a:xfrm>
              <a:custGeom>
                <a:avLst/>
                <a:gdLst>
                  <a:gd name="T0" fmla="*/ 0 w 22"/>
                  <a:gd name="T1" fmla="*/ 10 h 10"/>
                  <a:gd name="T2" fmla="*/ 0 w 22"/>
                  <a:gd name="T3" fmla="*/ 3 h 10"/>
                  <a:gd name="T4" fmla="*/ 4 w 22"/>
                  <a:gd name="T5" fmla="*/ 0 h 10"/>
                  <a:gd name="T6" fmla="*/ 18 w 22"/>
                  <a:gd name="T7" fmla="*/ 0 h 10"/>
                  <a:gd name="T8" fmla="*/ 22 w 22"/>
                  <a:gd name="T9" fmla="*/ 3 h 10"/>
                  <a:gd name="T10" fmla="*/ 22 w 22"/>
                  <a:gd name="T11" fmla="*/ 10 h 10"/>
                  <a:gd name="T12" fmla="*/ 0 w 22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0">
                    <a:moveTo>
                      <a:pt x="0" y="10"/>
                    </a:move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9" y="0"/>
                      <a:pt x="14" y="0"/>
                      <a:pt x="18" y="0"/>
                    </a:cubicBezTo>
                    <a:cubicBezTo>
                      <a:pt x="20" y="0"/>
                      <a:pt x="22" y="1"/>
                      <a:pt x="22" y="3"/>
                    </a:cubicBezTo>
                    <a:cubicBezTo>
                      <a:pt x="22" y="6"/>
                      <a:pt x="22" y="8"/>
                      <a:pt x="22" y="10"/>
                    </a:cubicBezTo>
                    <a:cubicBezTo>
                      <a:pt x="15" y="10"/>
                      <a:pt x="8" y="10"/>
                      <a:pt x="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17"/>
              <p:cNvSpPr/>
              <p:nvPr/>
            </p:nvSpPr>
            <p:spPr bwMode="auto">
              <a:xfrm>
                <a:off x="5007656" y="714453"/>
                <a:ext cx="133350" cy="415925"/>
              </a:xfrm>
              <a:custGeom>
                <a:avLst/>
                <a:gdLst>
                  <a:gd name="T0" fmla="*/ 0 w 21"/>
                  <a:gd name="T1" fmla="*/ 47 h 65"/>
                  <a:gd name="T2" fmla="*/ 0 w 21"/>
                  <a:gd name="T3" fmla="*/ 51 h 65"/>
                  <a:gd name="T4" fmla="*/ 4 w 21"/>
                  <a:gd name="T5" fmla="*/ 54 h 65"/>
                  <a:gd name="T6" fmla="*/ 11 w 21"/>
                  <a:gd name="T7" fmla="*/ 54 h 65"/>
                  <a:gd name="T8" fmla="*/ 11 w 21"/>
                  <a:gd name="T9" fmla="*/ 62 h 65"/>
                  <a:gd name="T10" fmla="*/ 14 w 21"/>
                  <a:gd name="T11" fmla="*/ 65 h 65"/>
                  <a:gd name="T12" fmla="*/ 18 w 21"/>
                  <a:gd name="T13" fmla="*/ 65 h 65"/>
                  <a:gd name="T14" fmla="*/ 21 w 21"/>
                  <a:gd name="T15" fmla="*/ 62 h 65"/>
                  <a:gd name="T16" fmla="*/ 21 w 21"/>
                  <a:gd name="T17" fmla="*/ 0 h 65"/>
                  <a:gd name="T18" fmla="*/ 14 w 21"/>
                  <a:gd name="T19" fmla="*/ 0 h 65"/>
                  <a:gd name="T20" fmla="*/ 11 w 21"/>
                  <a:gd name="T21" fmla="*/ 4 h 65"/>
                  <a:gd name="T22" fmla="*/ 11 w 21"/>
                  <a:gd name="T23" fmla="*/ 44 h 65"/>
                  <a:gd name="T24" fmla="*/ 4 w 21"/>
                  <a:gd name="T25" fmla="*/ 44 h 65"/>
                  <a:gd name="T26" fmla="*/ 0 w 21"/>
                  <a:gd name="T27" fmla="*/ 4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65">
                    <a:moveTo>
                      <a:pt x="0" y="47"/>
                    </a:moveTo>
                    <a:cubicBezTo>
                      <a:pt x="0" y="48"/>
                      <a:pt x="0" y="50"/>
                      <a:pt x="0" y="51"/>
                    </a:cubicBezTo>
                    <a:cubicBezTo>
                      <a:pt x="0" y="53"/>
                      <a:pt x="2" y="54"/>
                      <a:pt x="4" y="54"/>
                    </a:cubicBezTo>
                    <a:cubicBezTo>
                      <a:pt x="6" y="54"/>
                      <a:pt x="8" y="54"/>
                      <a:pt x="11" y="54"/>
                    </a:cubicBezTo>
                    <a:cubicBezTo>
                      <a:pt x="11" y="57"/>
                      <a:pt x="11" y="59"/>
                      <a:pt x="11" y="62"/>
                    </a:cubicBezTo>
                    <a:cubicBezTo>
                      <a:pt x="11" y="64"/>
                      <a:pt x="12" y="65"/>
                      <a:pt x="14" y="65"/>
                    </a:cubicBezTo>
                    <a:cubicBezTo>
                      <a:pt x="16" y="65"/>
                      <a:pt x="17" y="65"/>
                      <a:pt x="18" y="65"/>
                    </a:cubicBezTo>
                    <a:cubicBezTo>
                      <a:pt x="20" y="65"/>
                      <a:pt x="21" y="64"/>
                      <a:pt x="21" y="62"/>
                    </a:cubicBezTo>
                    <a:cubicBezTo>
                      <a:pt x="21" y="41"/>
                      <a:pt x="21" y="21"/>
                      <a:pt x="21" y="0"/>
                    </a:cubicBezTo>
                    <a:cubicBezTo>
                      <a:pt x="19" y="0"/>
                      <a:pt x="17" y="0"/>
                      <a:pt x="14" y="0"/>
                    </a:cubicBezTo>
                    <a:cubicBezTo>
                      <a:pt x="12" y="0"/>
                      <a:pt x="11" y="2"/>
                      <a:pt x="11" y="4"/>
                    </a:cubicBezTo>
                    <a:cubicBezTo>
                      <a:pt x="11" y="17"/>
                      <a:pt x="11" y="30"/>
                      <a:pt x="11" y="44"/>
                    </a:cubicBezTo>
                    <a:cubicBezTo>
                      <a:pt x="8" y="44"/>
                      <a:pt x="6" y="44"/>
                      <a:pt x="4" y="44"/>
                    </a:cubicBezTo>
                    <a:cubicBezTo>
                      <a:pt x="2" y="44"/>
                      <a:pt x="0" y="45"/>
                      <a:pt x="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8"/>
              <p:cNvSpPr/>
              <p:nvPr/>
            </p:nvSpPr>
            <p:spPr bwMode="auto">
              <a:xfrm>
                <a:off x="5485493" y="650953"/>
                <a:ext cx="141288" cy="407988"/>
              </a:xfrm>
              <a:custGeom>
                <a:avLst/>
                <a:gdLst>
                  <a:gd name="T0" fmla="*/ 18 w 22"/>
                  <a:gd name="T1" fmla="*/ 21 h 64"/>
                  <a:gd name="T2" fmla="*/ 22 w 22"/>
                  <a:gd name="T3" fmla="*/ 18 h 64"/>
                  <a:gd name="T4" fmla="*/ 22 w 22"/>
                  <a:gd name="T5" fmla="*/ 14 h 64"/>
                  <a:gd name="T6" fmla="*/ 18 w 22"/>
                  <a:gd name="T7" fmla="*/ 10 h 64"/>
                  <a:gd name="T8" fmla="*/ 11 w 22"/>
                  <a:gd name="T9" fmla="*/ 10 h 64"/>
                  <a:gd name="T10" fmla="*/ 11 w 22"/>
                  <a:gd name="T11" fmla="*/ 3 h 64"/>
                  <a:gd name="T12" fmla="*/ 8 w 22"/>
                  <a:gd name="T13" fmla="*/ 0 h 64"/>
                  <a:gd name="T14" fmla="*/ 4 w 22"/>
                  <a:gd name="T15" fmla="*/ 0 h 64"/>
                  <a:gd name="T16" fmla="*/ 0 w 22"/>
                  <a:gd name="T17" fmla="*/ 3 h 64"/>
                  <a:gd name="T18" fmla="*/ 0 w 22"/>
                  <a:gd name="T19" fmla="*/ 64 h 64"/>
                  <a:gd name="T20" fmla="*/ 8 w 22"/>
                  <a:gd name="T21" fmla="*/ 64 h 64"/>
                  <a:gd name="T22" fmla="*/ 11 w 22"/>
                  <a:gd name="T23" fmla="*/ 61 h 64"/>
                  <a:gd name="T24" fmla="*/ 11 w 22"/>
                  <a:gd name="T25" fmla="*/ 21 h 64"/>
                  <a:gd name="T26" fmla="*/ 18 w 22"/>
                  <a:gd name="T27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64">
                    <a:moveTo>
                      <a:pt x="18" y="21"/>
                    </a:moveTo>
                    <a:cubicBezTo>
                      <a:pt x="20" y="21"/>
                      <a:pt x="22" y="20"/>
                      <a:pt x="22" y="18"/>
                    </a:cubicBezTo>
                    <a:cubicBezTo>
                      <a:pt x="22" y="16"/>
                      <a:pt x="22" y="15"/>
                      <a:pt x="22" y="14"/>
                    </a:cubicBezTo>
                    <a:cubicBezTo>
                      <a:pt x="22" y="12"/>
                      <a:pt x="20" y="10"/>
                      <a:pt x="18" y="10"/>
                    </a:cubicBezTo>
                    <a:cubicBezTo>
                      <a:pt x="16" y="10"/>
                      <a:pt x="14" y="10"/>
                      <a:pt x="11" y="10"/>
                    </a:cubicBezTo>
                    <a:cubicBezTo>
                      <a:pt x="11" y="8"/>
                      <a:pt x="11" y="6"/>
                      <a:pt x="11" y="3"/>
                    </a:cubicBezTo>
                    <a:cubicBezTo>
                      <a:pt x="11" y="1"/>
                      <a:pt x="10" y="0"/>
                      <a:pt x="8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4"/>
                      <a:pt x="0" y="44"/>
                      <a:pt x="0" y="64"/>
                    </a:cubicBezTo>
                    <a:cubicBezTo>
                      <a:pt x="3" y="64"/>
                      <a:pt x="5" y="64"/>
                      <a:pt x="8" y="64"/>
                    </a:cubicBezTo>
                    <a:cubicBezTo>
                      <a:pt x="10" y="64"/>
                      <a:pt x="11" y="63"/>
                      <a:pt x="11" y="61"/>
                    </a:cubicBezTo>
                    <a:cubicBezTo>
                      <a:pt x="11" y="48"/>
                      <a:pt x="11" y="34"/>
                      <a:pt x="11" y="21"/>
                    </a:cubicBezTo>
                    <a:cubicBezTo>
                      <a:pt x="14" y="21"/>
                      <a:pt x="16" y="2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5" name="Freeform 19"/>
              <p:cNvSpPr>
                <a:spLocks noEditPoints="1"/>
              </p:cNvSpPr>
              <p:nvPr/>
            </p:nvSpPr>
            <p:spPr bwMode="auto">
              <a:xfrm>
                <a:off x="5210856" y="714453"/>
                <a:ext cx="211138" cy="344488"/>
              </a:xfrm>
              <a:custGeom>
                <a:avLst/>
                <a:gdLst>
                  <a:gd name="T0" fmla="*/ 29 w 33"/>
                  <a:gd name="T1" fmla="*/ 11 h 54"/>
                  <a:gd name="T2" fmla="*/ 22 w 33"/>
                  <a:gd name="T3" fmla="*/ 11 h 54"/>
                  <a:gd name="T4" fmla="*/ 22 w 33"/>
                  <a:gd name="T5" fmla="*/ 4 h 54"/>
                  <a:gd name="T6" fmla="*/ 18 w 33"/>
                  <a:gd name="T7" fmla="*/ 0 h 54"/>
                  <a:gd name="T8" fmla="*/ 11 w 33"/>
                  <a:gd name="T9" fmla="*/ 0 h 54"/>
                  <a:gd name="T10" fmla="*/ 11 w 33"/>
                  <a:gd name="T11" fmla="*/ 11 h 54"/>
                  <a:gd name="T12" fmla="*/ 4 w 33"/>
                  <a:gd name="T13" fmla="*/ 11 h 54"/>
                  <a:gd name="T14" fmla="*/ 0 w 33"/>
                  <a:gd name="T15" fmla="*/ 15 h 54"/>
                  <a:gd name="T16" fmla="*/ 0 w 33"/>
                  <a:gd name="T17" fmla="*/ 40 h 54"/>
                  <a:gd name="T18" fmla="*/ 4 w 33"/>
                  <a:gd name="T19" fmla="*/ 44 h 54"/>
                  <a:gd name="T20" fmla="*/ 11 w 33"/>
                  <a:gd name="T21" fmla="*/ 44 h 54"/>
                  <a:gd name="T22" fmla="*/ 11 w 33"/>
                  <a:gd name="T23" fmla="*/ 51 h 54"/>
                  <a:gd name="T24" fmla="*/ 15 w 33"/>
                  <a:gd name="T25" fmla="*/ 54 h 54"/>
                  <a:gd name="T26" fmla="*/ 22 w 33"/>
                  <a:gd name="T27" fmla="*/ 54 h 54"/>
                  <a:gd name="T28" fmla="*/ 22 w 33"/>
                  <a:gd name="T29" fmla="*/ 44 h 54"/>
                  <a:gd name="T30" fmla="*/ 29 w 33"/>
                  <a:gd name="T31" fmla="*/ 44 h 54"/>
                  <a:gd name="T32" fmla="*/ 33 w 33"/>
                  <a:gd name="T33" fmla="*/ 40 h 54"/>
                  <a:gd name="T34" fmla="*/ 33 w 33"/>
                  <a:gd name="T35" fmla="*/ 15 h 54"/>
                  <a:gd name="T36" fmla="*/ 29 w 33"/>
                  <a:gd name="T37" fmla="*/ 11 h 54"/>
                  <a:gd name="T38" fmla="*/ 22 w 33"/>
                  <a:gd name="T39" fmla="*/ 33 h 54"/>
                  <a:gd name="T40" fmla="*/ 11 w 33"/>
                  <a:gd name="T41" fmla="*/ 33 h 54"/>
                  <a:gd name="T42" fmla="*/ 11 w 33"/>
                  <a:gd name="T43" fmla="*/ 22 h 54"/>
                  <a:gd name="T44" fmla="*/ 22 w 33"/>
                  <a:gd name="T45" fmla="*/ 22 h 54"/>
                  <a:gd name="T46" fmla="*/ 22 w 33"/>
                  <a:gd name="T4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" h="54">
                    <a:moveTo>
                      <a:pt x="29" y="11"/>
                    </a:moveTo>
                    <a:cubicBezTo>
                      <a:pt x="27" y="11"/>
                      <a:pt x="24" y="11"/>
                      <a:pt x="22" y="11"/>
                    </a:cubicBezTo>
                    <a:cubicBezTo>
                      <a:pt x="22" y="9"/>
                      <a:pt x="22" y="6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3" y="0"/>
                      <a:pt x="11" y="0"/>
                    </a:cubicBezTo>
                    <a:cubicBezTo>
                      <a:pt x="11" y="4"/>
                      <a:pt x="11" y="8"/>
                      <a:pt x="11" y="11"/>
                    </a:cubicBezTo>
                    <a:cubicBezTo>
                      <a:pt x="9" y="11"/>
                      <a:pt x="6" y="11"/>
                      <a:pt x="4" y="11"/>
                    </a:cubicBezTo>
                    <a:cubicBezTo>
                      <a:pt x="2" y="11"/>
                      <a:pt x="0" y="13"/>
                      <a:pt x="0" y="15"/>
                    </a:cubicBezTo>
                    <a:cubicBezTo>
                      <a:pt x="0" y="23"/>
                      <a:pt x="0" y="32"/>
                      <a:pt x="0" y="40"/>
                    </a:cubicBezTo>
                    <a:cubicBezTo>
                      <a:pt x="0" y="42"/>
                      <a:pt x="2" y="44"/>
                      <a:pt x="4" y="44"/>
                    </a:cubicBezTo>
                    <a:cubicBezTo>
                      <a:pt x="6" y="44"/>
                      <a:pt x="9" y="44"/>
                      <a:pt x="11" y="44"/>
                    </a:cubicBezTo>
                    <a:cubicBezTo>
                      <a:pt x="11" y="46"/>
                      <a:pt x="11" y="48"/>
                      <a:pt x="11" y="51"/>
                    </a:cubicBezTo>
                    <a:cubicBezTo>
                      <a:pt x="11" y="53"/>
                      <a:pt x="13" y="54"/>
                      <a:pt x="15" y="54"/>
                    </a:cubicBezTo>
                    <a:cubicBezTo>
                      <a:pt x="17" y="54"/>
                      <a:pt x="19" y="54"/>
                      <a:pt x="22" y="54"/>
                    </a:cubicBezTo>
                    <a:cubicBezTo>
                      <a:pt x="22" y="51"/>
                      <a:pt x="22" y="47"/>
                      <a:pt x="22" y="44"/>
                    </a:cubicBezTo>
                    <a:cubicBezTo>
                      <a:pt x="24" y="44"/>
                      <a:pt x="27" y="44"/>
                      <a:pt x="29" y="44"/>
                    </a:cubicBezTo>
                    <a:cubicBezTo>
                      <a:pt x="31" y="44"/>
                      <a:pt x="33" y="42"/>
                      <a:pt x="33" y="40"/>
                    </a:cubicBezTo>
                    <a:cubicBezTo>
                      <a:pt x="33" y="32"/>
                      <a:pt x="33" y="23"/>
                      <a:pt x="33" y="15"/>
                    </a:cubicBezTo>
                    <a:cubicBezTo>
                      <a:pt x="33" y="13"/>
                      <a:pt x="31" y="11"/>
                      <a:pt x="29" y="11"/>
                    </a:cubicBezTo>
                    <a:close/>
                    <a:moveTo>
                      <a:pt x="22" y="33"/>
                    </a:move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22" y="22"/>
                      <a:pt x="22" y="22"/>
                      <a:pt x="22" y="22"/>
                    </a:cubicBezTo>
                    <a:lnTo>
                      <a:pt x="22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4" name="Freeform 23"/>
            <p:cNvSpPr/>
            <p:nvPr/>
          </p:nvSpPr>
          <p:spPr bwMode="auto">
            <a:xfrm>
              <a:off x="2477181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" name="Freeform 24"/>
            <p:cNvSpPr/>
            <p:nvPr/>
          </p:nvSpPr>
          <p:spPr bwMode="auto">
            <a:xfrm>
              <a:off x="2227943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" name="Freeform 25"/>
            <p:cNvSpPr/>
            <p:nvPr/>
          </p:nvSpPr>
          <p:spPr bwMode="auto">
            <a:xfrm>
              <a:off x="2291443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" name="Freeform 26"/>
            <p:cNvSpPr/>
            <p:nvPr/>
          </p:nvSpPr>
          <p:spPr bwMode="auto">
            <a:xfrm>
              <a:off x="2099356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18" name="组合 17"/>
            <p:cNvGrpSpPr/>
            <p:nvPr userDrawn="1"/>
          </p:nvGrpSpPr>
          <p:grpSpPr>
            <a:xfrm>
              <a:off x="745218" y="4264103"/>
              <a:ext cx="346075" cy="561975"/>
              <a:chOff x="745218" y="4264103"/>
              <a:chExt cx="346075" cy="561975"/>
            </a:xfrm>
            <a:grpFill/>
          </p:grpSpPr>
          <p:sp>
            <p:nvSpPr>
              <p:cNvPr id="237" name="Freeform 27"/>
              <p:cNvSpPr/>
              <p:nvPr/>
            </p:nvSpPr>
            <p:spPr bwMode="auto">
              <a:xfrm>
                <a:off x="745218" y="4333953"/>
                <a:ext cx="346075" cy="492125"/>
              </a:xfrm>
              <a:custGeom>
                <a:avLst/>
                <a:gdLst>
                  <a:gd name="T0" fmla="*/ 3 w 54"/>
                  <a:gd name="T1" fmla="*/ 55 h 77"/>
                  <a:gd name="T2" fmla="*/ 11 w 54"/>
                  <a:gd name="T3" fmla="*/ 55 h 77"/>
                  <a:gd name="T4" fmla="*/ 11 w 54"/>
                  <a:gd name="T5" fmla="*/ 62 h 77"/>
                  <a:gd name="T6" fmla="*/ 14 w 54"/>
                  <a:gd name="T7" fmla="*/ 66 h 77"/>
                  <a:gd name="T8" fmla="*/ 18 w 54"/>
                  <a:gd name="T9" fmla="*/ 66 h 77"/>
                  <a:gd name="T10" fmla="*/ 22 w 54"/>
                  <a:gd name="T11" fmla="*/ 62 h 77"/>
                  <a:gd name="T12" fmla="*/ 22 w 54"/>
                  <a:gd name="T13" fmla="*/ 55 h 77"/>
                  <a:gd name="T14" fmla="*/ 33 w 54"/>
                  <a:gd name="T15" fmla="*/ 55 h 77"/>
                  <a:gd name="T16" fmla="*/ 33 w 54"/>
                  <a:gd name="T17" fmla="*/ 73 h 77"/>
                  <a:gd name="T18" fmla="*/ 36 w 54"/>
                  <a:gd name="T19" fmla="*/ 77 h 77"/>
                  <a:gd name="T20" fmla="*/ 40 w 54"/>
                  <a:gd name="T21" fmla="*/ 77 h 77"/>
                  <a:gd name="T22" fmla="*/ 43 w 54"/>
                  <a:gd name="T23" fmla="*/ 73 h 77"/>
                  <a:gd name="T24" fmla="*/ 43 w 54"/>
                  <a:gd name="T25" fmla="*/ 55 h 77"/>
                  <a:gd name="T26" fmla="*/ 51 w 54"/>
                  <a:gd name="T27" fmla="*/ 55 h 77"/>
                  <a:gd name="T28" fmla="*/ 54 w 54"/>
                  <a:gd name="T29" fmla="*/ 51 h 77"/>
                  <a:gd name="T30" fmla="*/ 54 w 54"/>
                  <a:gd name="T31" fmla="*/ 4 h 77"/>
                  <a:gd name="T32" fmla="*/ 51 w 54"/>
                  <a:gd name="T33" fmla="*/ 0 h 77"/>
                  <a:gd name="T34" fmla="*/ 43 w 54"/>
                  <a:gd name="T35" fmla="*/ 0 h 77"/>
                  <a:gd name="T36" fmla="*/ 43 w 54"/>
                  <a:gd name="T37" fmla="*/ 11 h 77"/>
                  <a:gd name="T38" fmla="*/ 33 w 54"/>
                  <a:gd name="T39" fmla="*/ 11 h 77"/>
                  <a:gd name="T40" fmla="*/ 33 w 54"/>
                  <a:gd name="T41" fmla="*/ 22 h 77"/>
                  <a:gd name="T42" fmla="*/ 43 w 54"/>
                  <a:gd name="T43" fmla="*/ 22 h 77"/>
                  <a:gd name="T44" fmla="*/ 43 w 54"/>
                  <a:gd name="T45" fmla="*/ 33 h 77"/>
                  <a:gd name="T46" fmla="*/ 33 w 54"/>
                  <a:gd name="T47" fmla="*/ 33 h 77"/>
                  <a:gd name="T48" fmla="*/ 33 w 54"/>
                  <a:gd name="T49" fmla="*/ 22 h 77"/>
                  <a:gd name="T50" fmla="*/ 22 w 54"/>
                  <a:gd name="T51" fmla="*/ 22 h 77"/>
                  <a:gd name="T52" fmla="*/ 22 w 54"/>
                  <a:gd name="T53" fmla="*/ 33 h 77"/>
                  <a:gd name="T54" fmla="*/ 11 w 54"/>
                  <a:gd name="T55" fmla="*/ 33 h 77"/>
                  <a:gd name="T56" fmla="*/ 11 w 54"/>
                  <a:gd name="T57" fmla="*/ 22 h 77"/>
                  <a:gd name="T58" fmla="*/ 22 w 54"/>
                  <a:gd name="T59" fmla="*/ 22 h 77"/>
                  <a:gd name="T60" fmla="*/ 22 w 54"/>
                  <a:gd name="T61" fmla="*/ 11 h 77"/>
                  <a:gd name="T62" fmla="*/ 11 w 54"/>
                  <a:gd name="T63" fmla="*/ 11 h 77"/>
                  <a:gd name="T64" fmla="*/ 11 w 54"/>
                  <a:gd name="T65" fmla="*/ 0 h 77"/>
                  <a:gd name="T66" fmla="*/ 3 w 54"/>
                  <a:gd name="T67" fmla="*/ 0 h 77"/>
                  <a:gd name="T68" fmla="*/ 0 w 54"/>
                  <a:gd name="T69" fmla="*/ 4 h 77"/>
                  <a:gd name="T70" fmla="*/ 0 w 54"/>
                  <a:gd name="T71" fmla="*/ 51 h 77"/>
                  <a:gd name="T72" fmla="*/ 3 w 54"/>
                  <a:gd name="T73" fmla="*/ 5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3" y="55"/>
                    </a:moveTo>
                    <a:cubicBezTo>
                      <a:pt x="6" y="55"/>
                      <a:pt x="8" y="55"/>
                      <a:pt x="11" y="55"/>
                    </a:cubicBezTo>
                    <a:cubicBezTo>
                      <a:pt x="11" y="57"/>
                      <a:pt x="11" y="60"/>
                      <a:pt x="11" y="62"/>
                    </a:cubicBezTo>
                    <a:cubicBezTo>
                      <a:pt x="11" y="65"/>
                      <a:pt x="12" y="66"/>
                      <a:pt x="14" y="66"/>
                    </a:cubicBezTo>
                    <a:cubicBezTo>
                      <a:pt x="16" y="66"/>
                      <a:pt x="17" y="66"/>
                      <a:pt x="18" y="66"/>
                    </a:cubicBezTo>
                    <a:cubicBezTo>
                      <a:pt x="21" y="66"/>
                      <a:pt x="22" y="65"/>
                      <a:pt x="22" y="62"/>
                    </a:cubicBezTo>
                    <a:cubicBezTo>
                      <a:pt x="22" y="60"/>
                      <a:pt x="22" y="57"/>
                      <a:pt x="22" y="55"/>
                    </a:cubicBezTo>
                    <a:cubicBezTo>
                      <a:pt x="25" y="55"/>
                      <a:pt x="29" y="55"/>
                      <a:pt x="33" y="55"/>
                    </a:cubicBezTo>
                    <a:cubicBezTo>
                      <a:pt x="33" y="61"/>
                      <a:pt x="33" y="67"/>
                      <a:pt x="33" y="73"/>
                    </a:cubicBezTo>
                    <a:cubicBezTo>
                      <a:pt x="33" y="76"/>
                      <a:pt x="34" y="77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2" y="77"/>
                      <a:pt x="43" y="76"/>
                      <a:pt x="43" y="73"/>
                    </a:cubicBezTo>
                    <a:cubicBezTo>
                      <a:pt x="43" y="67"/>
                      <a:pt x="43" y="61"/>
                      <a:pt x="43" y="55"/>
                    </a:cubicBezTo>
                    <a:cubicBezTo>
                      <a:pt x="46" y="55"/>
                      <a:pt x="48" y="55"/>
                      <a:pt x="51" y="55"/>
                    </a:cubicBezTo>
                    <a:cubicBezTo>
                      <a:pt x="53" y="55"/>
                      <a:pt x="54" y="54"/>
                      <a:pt x="54" y="51"/>
                    </a:cubicBezTo>
                    <a:cubicBezTo>
                      <a:pt x="54" y="35"/>
                      <a:pt x="54" y="20"/>
                      <a:pt x="54" y="4"/>
                    </a:cubicBezTo>
                    <a:cubicBezTo>
                      <a:pt x="54" y="1"/>
                      <a:pt x="53" y="0"/>
                      <a:pt x="51" y="0"/>
                    </a:cubicBezTo>
                    <a:cubicBezTo>
                      <a:pt x="48" y="0"/>
                      <a:pt x="46" y="0"/>
                      <a:pt x="43" y="0"/>
                    </a:cubicBezTo>
                    <a:cubicBezTo>
                      <a:pt x="43" y="4"/>
                      <a:pt x="43" y="8"/>
                      <a:pt x="43" y="11"/>
                    </a:cubicBezTo>
                    <a:cubicBezTo>
                      <a:pt x="40" y="11"/>
                      <a:pt x="36" y="11"/>
                      <a:pt x="33" y="11"/>
                    </a:cubicBezTo>
                    <a:cubicBezTo>
                      <a:pt x="33" y="15"/>
                      <a:pt x="33" y="19"/>
                      <a:pt x="33" y="22"/>
                    </a:cubicBezTo>
                    <a:cubicBezTo>
                      <a:pt x="36" y="22"/>
                      <a:pt x="40" y="22"/>
                      <a:pt x="43" y="22"/>
                    </a:cubicBezTo>
                    <a:cubicBezTo>
                      <a:pt x="43" y="26"/>
                      <a:pt x="43" y="29"/>
                      <a:pt x="43" y="33"/>
                    </a:cubicBezTo>
                    <a:cubicBezTo>
                      <a:pt x="40" y="33"/>
                      <a:pt x="36" y="33"/>
                      <a:pt x="33" y="33"/>
                    </a:cubicBezTo>
                    <a:cubicBezTo>
                      <a:pt x="33" y="29"/>
                      <a:pt x="33" y="26"/>
                      <a:pt x="33" y="22"/>
                    </a:cubicBezTo>
                    <a:cubicBezTo>
                      <a:pt x="29" y="22"/>
                      <a:pt x="25" y="22"/>
                      <a:pt x="22" y="22"/>
                    </a:cubicBezTo>
                    <a:cubicBezTo>
                      <a:pt x="22" y="26"/>
                      <a:pt x="22" y="29"/>
                      <a:pt x="22" y="33"/>
                    </a:cubicBezTo>
                    <a:cubicBezTo>
                      <a:pt x="18" y="33"/>
                      <a:pt x="14" y="33"/>
                      <a:pt x="11" y="33"/>
                    </a:cubicBezTo>
                    <a:cubicBezTo>
                      <a:pt x="11" y="29"/>
                      <a:pt x="11" y="26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18" y="11"/>
                      <a:pt x="14" y="11"/>
                      <a:pt x="11" y="11"/>
                    </a:cubicBezTo>
                    <a:cubicBezTo>
                      <a:pt x="11" y="8"/>
                      <a:pt x="11" y="4"/>
                      <a:pt x="11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1" y="0"/>
                      <a:pt x="0" y="1"/>
                      <a:pt x="0" y="4"/>
                    </a:cubicBezTo>
                    <a:cubicBezTo>
                      <a:pt x="0" y="20"/>
                      <a:pt x="0" y="35"/>
                      <a:pt x="0" y="51"/>
                    </a:cubicBezTo>
                    <a:cubicBezTo>
                      <a:pt x="0" y="54"/>
                      <a:pt x="1" y="55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8" name="Freeform 28"/>
              <p:cNvSpPr/>
              <p:nvPr/>
            </p:nvSpPr>
            <p:spPr bwMode="auto">
              <a:xfrm>
                <a:off x="816656" y="4264103"/>
                <a:ext cx="203200" cy="139700"/>
              </a:xfrm>
              <a:custGeom>
                <a:avLst/>
                <a:gdLst>
                  <a:gd name="T0" fmla="*/ 0 w 32"/>
                  <a:gd name="T1" fmla="*/ 4 h 22"/>
                  <a:gd name="T2" fmla="*/ 0 w 32"/>
                  <a:gd name="T3" fmla="*/ 11 h 22"/>
                  <a:gd name="T4" fmla="*/ 11 w 32"/>
                  <a:gd name="T5" fmla="*/ 11 h 22"/>
                  <a:gd name="T6" fmla="*/ 11 w 32"/>
                  <a:gd name="T7" fmla="*/ 22 h 22"/>
                  <a:gd name="T8" fmla="*/ 22 w 32"/>
                  <a:gd name="T9" fmla="*/ 22 h 22"/>
                  <a:gd name="T10" fmla="*/ 22 w 32"/>
                  <a:gd name="T11" fmla="*/ 11 h 22"/>
                  <a:gd name="T12" fmla="*/ 32 w 32"/>
                  <a:gd name="T13" fmla="*/ 11 h 22"/>
                  <a:gd name="T14" fmla="*/ 32 w 32"/>
                  <a:gd name="T15" fmla="*/ 4 h 22"/>
                  <a:gd name="T16" fmla="*/ 29 w 32"/>
                  <a:gd name="T17" fmla="*/ 0 h 22"/>
                  <a:gd name="T18" fmla="*/ 3 w 32"/>
                  <a:gd name="T19" fmla="*/ 0 h 22"/>
                  <a:gd name="T20" fmla="*/ 0 w 32"/>
                  <a:gd name="T21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22">
                    <a:moveTo>
                      <a:pt x="0" y="4"/>
                    </a:moveTo>
                    <a:cubicBezTo>
                      <a:pt x="0" y="7"/>
                      <a:pt x="0" y="9"/>
                      <a:pt x="0" y="11"/>
                    </a:cubicBezTo>
                    <a:cubicBezTo>
                      <a:pt x="3" y="11"/>
                      <a:pt x="7" y="11"/>
                      <a:pt x="11" y="11"/>
                    </a:cubicBezTo>
                    <a:cubicBezTo>
                      <a:pt x="11" y="15"/>
                      <a:pt x="11" y="19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25" y="11"/>
                      <a:pt x="29" y="11"/>
                      <a:pt x="32" y="11"/>
                    </a:cubicBezTo>
                    <a:cubicBezTo>
                      <a:pt x="32" y="9"/>
                      <a:pt x="32" y="7"/>
                      <a:pt x="32" y="4"/>
                    </a:cubicBezTo>
                    <a:cubicBezTo>
                      <a:pt x="32" y="2"/>
                      <a:pt x="31" y="0"/>
                      <a:pt x="29" y="0"/>
                    </a:cubicBezTo>
                    <a:cubicBezTo>
                      <a:pt x="20" y="0"/>
                      <a:pt x="12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9" name="Line 29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Line 30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9" name="Freeform 31"/>
            <p:cNvSpPr/>
            <p:nvPr/>
          </p:nvSpPr>
          <p:spPr bwMode="auto">
            <a:xfrm>
              <a:off x="5090206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5479143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5160056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5415643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3" name="Freeform 35"/>
            <p:cNvSpPr/>
            <p:nvPr/>
          </p:nvSpPr>
          <p:spPr bwMode="auto">
            <a:xfrm>
              <a:off x="5223556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36"/>
            <p:cNvSpPr/>
            <p:nvPr/>
          </p:nvSpPr>
          <p:spPr bwMode="auto">
            <a:xfrm>
              <a:off x="5223556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" name="Freeform 37"/>
            <p:cNvSpPr/>
            <p:nvPr/>
          </p:nvSpPr>
          <p:spPr bwMode="auto">
            <a:xfrm>
              <a:off x="3697968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" name="Freeform 38"/>
            <p:cNvSpPr/>
            <p:nvPr/>
          </p:nvSpPr>
          <p:spPr bwMode="auto">
            <a:xfrm>
              <a:off x="3697968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7" name="Freeform 39"/>
            <p:cNvSpPr/>
            <p:nvPr/>
          </p:nvSpPr>
          <p:spPr bwMode="auto">
            <a:xfrm>
              <a:off x="3632881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28" name="组合 27"/>
            <p:cNvGrpSpPr/>
            <p:nvPr userDrawn="1"/>
          </p:nvGrpSpPr>
          <p:grpSpPr>
            <a:xfrm>
              <a:off x="2086656" y="1838403"/>
              <a:ext cx="447675" cy="446088"/>
              <a:chOff x="2086656" y="1838403"/>
              <a:chExt cx="447675" cy="446088"/>
            </a:xfrm>
            <a:grpFill/>
          </p:grpSpPr>
          <p:sp>
            <p:nvSpPr>
              <p:cNvPr id="234" name="Freeform 40"/>
              <p:cNvSpPr/>
              <p:nvPr/>
            </p:nvSpPr>
            <p:spPr bwMode="auto">
              <a:xfrm>
                <a:off x="2151743" y="1838403"/>
                <a:ext cx="382588" cy="446088"/>
              </a:xfrm>
              <a:custGeom>
                <a:avLst/>
                <a:gdLst>
                  <a:gd name="T0" fmla="*/ 43 w 60"/>
                  <a:gd name="T1" fmla="*/ 40 h 70"/>
                  <a:gd name="T2" fmla="*/ 40 w 60"/>
                  <a:gd name="T3" fmla="*/ 44 h 70"/>
                  <a:gd name="T4" fmla="*/ 40 w 60"/>
                  <a:gd name="T5" fmla="*/ 50 h 70"/>
                  <a:gd name="T6" fmla="*/ 50 w 60"/>
                  <a:gd name="T7" fmla="*/ 50 h 70"/>
                  <a:gd name="T8" fmla="*/ 50 w 60"/>
                  <a:gd name="T9" fmla="*/ 60 h 70"/>
                  <a:gd name="T10" fmla="*/ 40 w 60"/>
                  <a:gd name="T11" fmla="*/ 60 h 70"/>
                  <a:gd name="T12" fmla="*/ 40 w 60"/>
                  <a:gd name="T13" fmla="*/ 66 h 70"/>
                  <a:gd name="T14" fmla="*/ 43 w 60"/>
                  <a:gd name="T15" fmla="*/ 70 h 70"/>
                  <a:gd name="T16" fmla="*/ 57 w 60"/>
                  <a:gd name="T17" fmla="*/ 70 h 70"/>
                  <a:gd name="T18" fmla="*/ 60 w 60"/>
                  <a:gd name="T19" fmla="*/ 66 h 70"/>
                  <a:gd name="T20" fmla="*/ 60 w 60"/>
                  <a:gd name="T21" fmla="*/ 3 h 70"/>
                  <a:gd name="T22" fmla="*/ 57 w 60"/>
                  <a:gd name="T23" fmla="*/ 0 h 70"/>
                  <a:gd name="T24" fmla="*/ 13 w 60"/>
                  <a:gd name="T25" fmla="*/ 0 h 70"/>
                  <a:gd name="T26" fmla="*/ 10 w 60"/>
                  <a:gd name="T27" fmla="*/ 3 h 70"/>
                  <a:gd name="T28" fmla="*/ 10 w 60"/>
                  <a:gd name="T29" fmla="*/ 40 h 70"/>
                  <a:gd name="T30" fmla="*/ 3 w 60"/>
                  <a:gd name="T31" fmla="*/ 40 h 70"/>
                  <a:gd name="T32" fmla="*/ 0 w 60"/>
                  <a:gd name="T33" fmla="*/ 44 h 70"/>
                  <a:gd name="T34" fmla="*/ 0 w 60"/>
                  <a:gd name="T35" fmla="*/ 50 h 70"/>
                  <a:gd name="T36" fmla="*/ 10 w 60"/>
                  <a:gd name="T37" fmla="*/ 50 h 70"/>
                  <a:gd name="T38" fmla="*/ 10 w 60"/>
                  <a:gd name="T39" fmla="*/ 60 h 70"/>
                  <a:gd name="T40" fmla="*/ 0 w 60"/>
                  <a:gd name="T41" fmla="*/ 60 h 70"/>
                  <a:gd name="T42" fmla="*/ 0 w 60"/>
                  <a:gd name="T43" fmla="*/ 66 h 70"/>
                  <a:gd name="T44" fmla="*/ 3 w 60"/>
                  <a:gd name="T45" fmla="*/ 70 h 70"/>
                  <a:gd name="T46" fmla="*/ 16 w 60"/>
                  <a:gd name="T47" fmla="*/ 70 h 70"/>
                  <a:gd name="T48" fmla="*/ 20 w 60"/>
                  <a:gd name="T49" fmla="*/ 66 h 70"/>
                  <a:gd name="T50" fmla="*/ 20 w 60"/>
                  <a:gd name="T51" fmla="*/ 10 h 70"/>
                  <a:gd name="T52" fmla="*/ 50 w 60"/>
                  <a:gd name="T53" fmla="*/ 10 h 70"/>
                  <a:gd name="T54" fmla="*/ 50 w 60"/>
                  <a:gd name="T55" fmla="*/ 40 h 70"/>
                  <a:gd name="T56" fmla="*/ 43 w 60"/>
                  <a:gd name="T57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70">
                    <a:moveTo>
                      <a:pt x="43" y="40"/>
                    </a:moveTo>
                    <a:cubicBezTo>
                      <a:pt x="41" y="40"/>
                      <a:pt x="40" y="41"/>
                      <a:pt x="40" y="44"/>
                    </a:cubicBezTo>
                    <a:cubicBezTo>
                      <a:pt x="40" y="46"/>
                      <a:pt x="40" y="48"/>
                      <a:pt x="40" y="50"/>
                    </a:cubicBezTo>
                    <a:cubicBezTo>
                      <a:pt x="43" y="50"/>
                      <a:pt x="47" y="50"/>
                      <a:pt x="50" y="50"/>
                    </a:cubicBezTo>
                    <a:cubicBezTo>
                      <a:pt x="50" y="53"/>
                      <a:pt x="50" y="57"/>
                      <a:pt x="50" y="60"/>
                    </a:cubicBezTo>
                    <a:cubicBezTo>
                      <a:pt x="47" y="60"/>
                      <a:pt x="43" y="60"/>
                      <a:pt x="40" y="60"/>
                    </a:cubicBezTo>
                    <a:cubicBezTo>
                      <a:pt x="40" y="62"/>
                      <a:pt x="40" y="64"/>
                      <a:pt x="40" y="66"/>
                    </a:cubicBezTo>
                    <a:cubicBezTo>
                      <a:pt x="40" y="69"/>
                      <a:pt x="41" y="70"/>
                      <a:pt x="43" y="70"/>
                    </a:cubicBezTo>
                    <a:cubicBezTo>
                      <a:pt x="48" y="70"/>
                      <a:pt x="52" y="70"/>
                      <a:pt x="57" y="70"/>
                    </a:cubicBezTo>
                    <a:cubicBezTo>
                      <a:pt x="59" y="70"/>
                      <a:pt x="60" y="69"/>
                      <a:pt x="60" y="66"/>
                    </a:cubicBezTo>
                    <a:cubicBezTo>
                      <a:pt x="60" y="45"/>
                      <a:pt x="60" y="24"/>
                      <a:pt x="60" y="3"/>
                    </a:cubicBezTo>
                    <a:cubicBezTo>
                      <a:pt x="60" y="1"/>
                      <a:pt x="59" y="0"/>
                      <a:pt x="57" y="0"/>
                    </a:cubicBezTo>
                    <a:cubicBezTo>
                      <a:pt x="42" y="0"/>
                      <a:pt x="28" y="0"/>
                      <a:pt x="13" y="0"/>
                    </a:cubicBezTo>
                    <a:cubicBezTo>
                      <a:pt x="11" y="0"/>
                      <a:pt x="10" y="1"/>
                      <a:pt x="10" y="3"/>
                    </a:cubicBezTo>
                    <a:cubicBezTo>
                      <a:pt x="10" y="15"/>
                      <a:pt x="10" y="28"/>
                      <a:pt x="10" y="40"/>
                    </a:cubicBezTo>
                    <a:cubicBezTo>
                      <a:pt x="7" y="40"/>
                      <a:pt x="5" y="40"/>
                      <a:pt x="3" y="40"/>
                    </a:cubicBezTo>
                    <a:cubicBezTo>
                      <a:pt x="1" y="40"/>
                      <a:pt x="0" y="41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3" y="50"/>
                      <a:pt x="6" y="50"/>
                      <a:pt x="10" y="50"/>
                    </a:cubicBezTo>
                    <a:cubicBezTo>
                      <a:pt x="10" y="53"/>
                      <a:pt x="10" y="57"/>
                      <a:pt x="10" y="60"/>
                    </a:cubicBezTo>
                    <a:cubicBezTo>
                      <a:pt x="6" y="60"/>
                      <a:pt x="3" y="60"/>
                      <a:pt x="0" y="60"/>
                    </a:cubicBezTo>
                    <a:cubicBezTo>
                      <a:pt x="0" y="62"/>
                      <a:pt x="0" y="64"/>
                      <a:pt x="0" y="66"/>
                    </a:cubicBezTo>
                    <a:cubicBezTo>
                      <a:pt x="0" y="69"/>
                      <a:pt x="1" y="70"/>
                      <a:pt x="3" y="70"/>
                    </a:cubicBezTo>
                    <a:cubicBezTo>
                      <a:pt x="7" y="70"/>
                      <a:pt x="12" y="70"/>
                      <a:pt x="16" y="70"/>
                    </a:cubicBezTo>
                    <a:cubicBezTo>
                      <a:pt x="19" y="70"/>
                      <a:pt x="20" y="69"/>
                      <a:pt x="20" y="66"/>
                    </a:cubicBezTo>
                    <a:cubicBezTo>
                      <a:pt x="20" y="47"/>
                      <a:pt x="20" y="29"/>
                      <a:pt x="20" y="10"/>
                    </a:cubicBezTo>
                    <a:cubicBezTo>
                      <a:pt x="30" y="10"/>
                      <a:pt x="40" y="10"/>
                      <a:pt x="50" y="10"/>
                    </a:cubicBezTo>
                    <a:cubicBezTo>
                      <a:pt x="50" y="20"/>
                      <a:pt x="50" y="30"/>
                      <a:pt x="50" y="40"/>
                    </a:cubicBezTo>
                    <a:cubicBezTo>
                      <a:pt x="48" y="40"/>
                      <a:pt x="46" y="40"/>
                      <a:pt x="4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5" name="Freeform 41"/>
              <p:cNvSpPr/>
              <p:nvPr/>
            </p:nvSpPr>
            <p:spPr bwMode="auto">
              <a:xfrm>
                <a:off x="2342243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8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8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6" name="Freeform 42"/>
              <p:cNvSpPr/>
              <p:nvPr/>
            </p:nvSpPr>
            <p:spPr bwMode="auto">
              <a:xfrm>
                <a:off x="2086656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7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7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707118" y="1832053"/>
              <a:ext cx="447675" cy="452438"/>
              <a:chOff x="707118" y="1832053"/>
              <a:chExt cx="447675" cy="452438"/>
            </a:xfrm>
            <a:grpFill/>
          </p:grpSpPr>
          <p:sp>
            <p:nvSpPr>
              <p:cNvPr id="229" name="Freeform 43"/>
              <p:cNvSpPr/>
              <p:nvPr/>
            </p:nvSpPr>
            <p:spPr bwMode="auto">
              <a:xfrm>
                <a:off x="1091293" y="1895553"/>
                <a:ext cx="63500" cy="325438"/>
              </a:xfrm>
              <a:custGeom>
                <a:avLst/>
                <a:gdLst>
                  <a:gd name="T0" fmla="*/ 10 w 10"/>
                  <a:gd name="T1" fmla="*/ 4 h 51"/>
                  <a:gd name="T2" fmla="*/ 7 w 10"/>
                  <a:gd name="T3" fmla="*/ 0 h 51"/>
                  <a:gd name="T4" fmla="*/ 0 w 10"/>
                  <a:gd name="T5" fmla="*/ 0 h 51"/>
                  <a:gd name="T6" fmla="*/ 0 w 10"/>
                  <a:gd name="T7" fmla="*/ 51 h 51"/>
                  <a:gd name="T8" fmla="*/ 7 w 10"/>
                  <a:gd name="T9" fmla="*/ 51 h 51"/>
                  <a:gd name="T10" fmla="*/ 10 w 10"/>
                  <a:gd name="T11" fmla="*/ 48 h 51"/>
                  <a:gd name="T12" fmla="*/ 10 w 10"/>
                  <a:gd name="T13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10" y="4"/>
                    </a:moveTo>
                    <a:cubicBezTo>
                      <a:pt x="10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7"/>
                      <a:pt x="0" y="34"/>
                      <a:pt x="0" y="51"/>
                    </a:cubicBezTo>
                    <a:cubicBezTo>
                      <a:pt x="2" y="51"/>
                      <a:pt x="5" y="51"/>
                      <a:pt x="7" y="51"/>
                    </a:cubicBezTo>
                    <a:cubicBezTo>
                      <a:pt x="9" y="51"/>
                      <a:pt x="10" y="50"/>
                      <a:pt x="10" y="48"/>
                    </a:cubicBezTo>
                    <a:cubicBezTo>
                      <a:pt x="10" y="33"/>
                      <a:pt x="10" y="18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0" name="Freeform 44"/>
              <p:cNvSpPr/>
              <p:nvPr/>
            </p:nvSpPr>
            <p:spPr bwMode="auto">
              <a:xfrm>
                <a:off x="770618" y="1832053"/>
                <a:ext cx="320675" cy="63500"/>
              </a:xfrm>
              <a:custGeom>
                <a:avLst/>
                <a:gdLst>
                  <a:gd name="T0" fmla="*/ 47 w 50"/>
                  <a:gd name="T1" fmla="*/ 0 h 10"/>
                  <a:gd name="T2" fmla="*/ 50 w 50"/>
                  <a:gd name="T3" fmla="*/ 4 h 10"/>
                  <a:gd name="T4" fmla="*/ 50 w 50"/>
                  <a:gd name="T5" fmla="*/ 10 h 10"/>
                  <a:gd name="T6" fmla="*/ 0 w 50"/>
                  <a:gd name="T7" fmla="*/ 10 h 10"/>
                  <a:gd name="T8" fmla="*/ 0 w 50"/>
                  <a:gd name="T9" fmla="*/ 4 h 10"/>
                  <a:gd name="T10" fmla="*/ 3 w 50"/>
                  <a:gd name="T11" fmla="*/ 0 h 10"/>
                  <a:gd name="T12" fmla="*/ 47 w 5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47" y="0"/>
                    </a:moveTo>
                    <a:cubicBezTo>
                      <a:pt x="49" y="0"/>
                      <a:pt x="50" y="1"/>
                      <a:pt x="50" y="4"/>
                    </a:cubicBezTo>
                    <a:cubicBezTo>
                      <a:pt x="50" y="6"/>
                      <a:pt x="50" y="8"/>
                      <a:pt x="50" y="10"/>
                    </a:cubicBezTo>
                    <a:cubicBezTo>
                      <a:pt x="33" y="10"/>
                      <a:pt x="17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8" y="0"/>
                      <a:pt x="32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1" name="Freeform 45"/>
              <p:cNvSpPr/>
              <p:nvPr/>
            </p:nvSpPr>
            <p:spPr bwMode="auto">
              <a:xfrm>
                <a:off x="770618" y="2220991"/>
                <a:ext cx="320675" cy="63500"/>
              </a:xfrm>
              <a:custGeom>
                <a:avLst/>
                <a:gdLst>
                  <a:gd name="T0" fmla="*/ 50 w 50"/>
                  <a:gd name="T1" fmla="*/ 7 h 10"/>
                  <a:gd name="T2" fmla="*/ 47 w 50"/>
                  <a:gd name="T3" fmla="*/ 10 h 10"/>
                  <a:gd name="T4" fmla="*/ 3 w 50"/>
                  <a:gd name="T5" fmla="*/ 10 h 10"/>
                  <a:gd name="T6" fmla="*/ 0 w 50"/>
                  <a:gd name="T7" fmla="*/ 7 h 10"/>
                  <a:gd name="T8" fmla="*/ 0 w 50"/>
                  <a:gd name="T9" fmla="*/ 0 h 10"/>
                  <a:gd name="T10" fmla="*/ 50 w 50"/>
                  <a:gd name="T11" fmla="*/ 0 h 10"/>
                  <a:gd name="T12" fmla="*/ 50 w 5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50" y="7"/>
                    </a:moveTo>
                    <a:cubicBezTo>
                      <a:pt x="50" y="9"/>
                      <a:pt x="49" y="10"/>
                      <a:pt x="47" y="10"/>
                    </a:cubicBezTo>
                    <a:cubicBezTo>
                      <a:pt x="32" y="10"/>
                      <a:pt x="18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7" y="0"/>
                      <a:pt x="33" y="0"/>
                      <a:pt x="50" y="0"/>
                    </a:cubicBezTo>
                    <a:cubicBezTo>
                      <a:pt x="50" y="2"/>
                      <a:pt x="50" y="4"/>
                      <a:pt x="5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2" name="Freeform 46"/>
              <p:cNvSpPr/>
              <p:nvPr/>
            </p:nvSpPr>
            <p:spPr bwMode="auto">
              <a:xfrm>
                <a:off x="707118" y="1895553"/>
                <a:ext cx="63500" cy="325438"/>
              </a:xfrm>
              <a:custGeom>
                <a:avLst/>
                <a:gdLst>
                  <a:gd name="T0" fmla="*/ 3 w 10"/>
                  <a:gd name="T1" fmla="*/ 51 h 51"/>
                  <a:gd name="T2" fmla="*/ 0 w 10"/>
                  <a:gd name="T3" fmla="*/ 48 h 51"/>
                  <a:gd name="T4" fmla="*/ 0 w 10"/>
                  <a:gd name="T5" fmla="*/ 4 h 51"/>
                  <a:gd name="T6" fmla="*/ 3 w 10"/>
                  <a:gd name="T7" fmla="*/ 0 h 51"/>
                  <a:gd name="T8" fmla="*/ 10 w 10"/>
                  <a:gd name="T9" fmla="*/ 0 h 51"/>
                  <a:gd name="T10" fmla="*/ 10 w 10"/>
                  <a:gd name="T11" fmla="*/ 51 h 51"/>
                  <a:gd name="T12" fmla="*/ 3 w 10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3" y="51"/>
                    </a:moveTo>
                    <a:cubicBezTo>
                      <a:pt x="1" y="51"/>
                      <a:pt x="0" y="50"/>
                      <a:pt x="0" y="48"/>
                    </a:cubicBezTo>
                    <a:cubicBezTo>
                      <a:pt x="0" y="33"/>
                      <a:pt x="0" y="18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17"/>
                      <a:pt x="10" y="34"/>
                      <a:pt x="10" y="51"/>
                    </a:cubicBezTo>
                    <a:cubicBezTo>
                      <a:pt x="8" y="51"/>
                      <a:pt x="5" y="51"/>
                      <a:pt x="3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3" name="Freeform 47"/>
              <p:cNvSpPr/>
              <p:nvPr/>
            </p:nvSpPr>
            <p:spPr bwMode="auto">
              <a:xfrm>
                <a:off x="899206" y="1965403"/>
                <a:ext cx="127000" cy="128588"/>
              </a:xfrm>
              <a:custGeom>
                <a:avLst/>
                <a:gdLst>
                  <a:gd name="T0" fmla="*/ 17 w 20"/>
                  <a:gd name="T1" fmla="*/ 10 h 20"/>
                  <a:gd name="T2" fmla="*/ 10 w 20"/>
                  <a:gd name="T3" fmla="*/ 10 h 20"/>
                  <a:gd name="T4" fmla="*/ 10 w 20"/>
                  <a:gd name="T5" fmla="*/ 10 h 20"/>
                  <a:gd name="T6" fmla="*/ 10 w 20"/>
                  <a:gd name="T7" fmla="*/ 3 h 20"/>
                  <a:gd name="T8" fmla="*/ 7 w 20"/>
                  <a:gd name="T9" fmla="*/ 0 h 20"/>
                  <a:gd name="T10" fmla="*/ 3 w 20"/>
                  <a:gd name="T11" fmla="*/ 0 h 20"/>
                  <a:gd name="T12" fmla="*/ 0 w 20"/>
                  <a:gd name="T13" fmla="*/ 3 h 20"/>
                  <a:gd name="T14" fmla="*/ 0 w 20"/>
                  <a:gd name="T15" fmla="*/ 16 h 20"/>
                  <a:gd name="T16" fmla="*/ 3 w 20"/>
                  <a:gd name="T17" fmla="*/ 20 h 20"/>
                  <a:gd name="T18" fmla="*/ 17 w 20"/>
                  <a:gd name="T19" fmla="*/ 20 h 20"/>
                  <a:gd name="T20" fmla="*/ 20 w 20"/>
                  <a:gd name="T21" fmla="*/ 16 h 20"/>
                  <a:gd name="T22" fmla="*/ 20 w 20"/>
                  <a:gd name="T23" fmla="*/ 13 h 20"/>
                  <a:gd name="T24" fmla="*/ 17 w 20"/>
                  <a:gd name="T25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20">
                    <a:moveTo>
                      <a:pt x="17" y="10"/>
                    </a:moveTo>
                    <a:cubicBezTo>
                      <a:pt x="15" y="10"/>
                      <a:pt x="12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7"/>
                      <a:pt x="10" y="5"/>
                      <a:pt x="10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7"/>
                      <a:pt x="0" y="12"/>
                      <a:pt x="0" y="16"/>
                    </a:cubicBezTo>
                    <a:cubicBezTo>
                      <a:pt x="0" y="19"/>
                      <a:pt x="1" y="20"/>
                      <a:pt x="3" y="20"/>
                    </a:cubicBezTo>
                    <a:cubicBezTo>
                      <a:pt x="8" y="20"/>
                      <a:pt x="12" y="20"/>
                      <a:pt x="17" y="20"/>
                    </a:cubicBezTo>
                    <a:cubicBezTo>
                      <a:pt x="19" y="20"/>
                      <a:pt x="20" y="19"/>
                      <a:pt x="20" y="16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1"/>
                      <a:pt x="19" y="10"/>
                      <a:pt x="1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0" name="Freeform 48"/>
            <p:cNvSpPr/>
            <p:nvPr/>
          </p:nvSpPr>
          <p:spPr bwMode="auto">
            <a:xfrm>
              <a:off x="3664631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1" name="Freeform 49"/>
            <p:cNvSpPr/>
            <p:nvPr/>
          </p:nvSpPr>
          <p:spPr bwMode="auto">
            <a:xfrm>
              <a:off x="3537631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2" name="Freeform 50"/>
            <p:cNvSpPr/>
            <p:nvPr/>
          </p:nvSpPr>
          <p:spPr bwMode="auto">
            <a:xfrm>
              <a:off x="3920218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3" name="Freeform 51"/>
            <p:cNvSpPr/>
            <p:nvPr/>
          </p:nvSpPr>
          <p:spPr bwMode="auto">
            <a:xfrm>
              <a:off x="3920218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4" name="Freeform 52"/>
            <p:cNvSpPr/>
            <p:nvPr/>
          </p:nvSpPr>
          <p:spPr bwMode="auto">
            <a:xfrm>
              <a:off x="3856718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5" name="Freeform 53"/>
            <p:cNvSpPr/>
            <p:nvPr/>
          </p:nvSpPr>
          <p:spPr bwMode="auto">
            <a:xfrm>
              <a:off x="3985306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6" name="Freeform 54"/>
            <p:cNvSpPr/>
            <p:nvPr/>
          </p:nvSpPr>
          <p:spPr bwMode="auto">
            <a:xfrm>
              <a:off x="5121956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7" name="Freeform 55"/>
            <p:cNvSpPr/>
            <p:nvPr/>
          </p:nvSpPr>
          <p:spPr bwMode="auto">
            <a:xfrm>
              <a:off x="5383893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8" name="Freeform 56"/>
            <p:cNvSpPr/>
            <p:nvPr/>
          </p:nvSpPr>
          <p:spPr bwMode="auto">
            <a:xfrm>
              <a:off x="5255306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9" name="Freeform 57"/>
            <p:cNvSpPr/>
            <p:nvPr/>
          </p:nvSpPr>
          <p:spPr bwMode="auto">
            <a:xfrm>
              <a:off x="5314043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0" name="Freeform 58"/>
            <p:cNvSpPr/>
            <p:nvPr/>
          </p:nvSpPr>
          <p:spPr bwMode="auto">
            <a:xfrm>
              <a:off x="5236256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41" name="组合 40"/>
            <p:cNvGrpSpPr/>
            <p:nvPr userDrawn="1"/>
          </p:nvGrpSpPr>
          <p:grpSpPr>
            <a:xfrm>
              <a:off x="669018" y="5438853"/>
              <a:ext cx="523875" cy="458788"/>
              <a:chOff x="669018" y="5438853"/>
              <a:chExt cx="523875" cy="458788"/>
            </a:xfrm>
            <a:grpFill/>
          </p:grpSpPr>
          <p:sp>
            <p:nvSpPr>
              <p:cNvPr id="218" name="Freeform 59"/>
              <p:cNvSpPr>
                <a:spLocks noEditPoints="1"/>
              </p:cNvSpPr>
              <p:nvPr/>
            </p:nvSpPr>
            <p:spPr bwMode="auto">
              <a:xfrm>
                <a:off x="669018" y="5438853"/>
                <a:ext cx="523875" cy="458788"/>
              </a:xfrm>
              <a:custGeom>
                <a:avLst/>
                <a:gdLst>
                  <a:gd name="T0" fmla="*/ 79 w 82"/>
                  <a:gd name="T1" fmla="*/ 0 h 72"/>
                  <a:gd name="T2" fmla="*/ 3 w 82"/>
                  <a:gd name="T3" fmla="*/ 0 h 72"/>
                  <a:gd name="T4" fmla="*/ 0 w 82"/>
                  <a:gd name="T5" fmla="*/ 3 h 72"/>
                  <a:gd name="T6" fmla="*/ 0 w 82"/>
                  <a:gd name="T7" fmla="*/ 69 h 72"/>
                  <a:gd name="T8" fmla="*/ 3 w 82"/>
                  <a:gd name="T9" fmla="*/ 72 h 72"/>
                  <a:gd name="T10" fmla="*/ 79 w 82"/>
                  <a:gd name="T11" fmla="*/ 72 h 72"/>
                  <a:gd name="T12" fmla="*/ 82 w 82"/>
                  <a:gd name="T13" fmla="*/ 69 h 72"/>
                  <a:gd name="T14" fmla="*/ 82 w 82"/>
                  <a:gd name="T15" fmla="*/ 3 h 72"/>
                  <a:gd name="T16" fmla="*/ 79 w 82"/>
                  <a:gd name="T17" fmla="*/ 0 h 72"/>
                  <a:gd name="T18" fmla="*/ 72 w 82"/>
                  <a:gd name="T19" fmla="*/ 62 h 72"/>
                  <a:gd name="T20" fmla="*/ 10 w 82"/>
                  <a:gd name="T21" fmla="*/ 62 h 72"/>
                  <a:gd name="T22" fmla="*/ 10 w 82"/>
                  <a:gd name="T23" fmla="*/ 10 h 72"/>
                  <a:gd name="T24" fmla="*/ 72 w 82"/>
                  <a:gd name="T25" fmla="*/ 10 h 72"/>
                  <a:gd name="T26" fmla="*/ 72 w 82"/>
                  <a:gd name="T27" fmla="*/ 6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72">
                    <a:moveTo>
                      <a:pt x="79" y="0"/>
                    </a:moveTo>
                    <a:cubicBezTo>
                      <a:pt x="54" y="0"/>
                      <a:pt x="28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47"/>
                      <a:pt x="0" y="69"/>
                    </a:cubicBezTo>
                    <a:cubicBezTo>
                      <a:pt x="0" y="71"/>
                      <a:pt x="1" y="72"/>
                      <a:pt x="3" y="72"/>
                    </a:cubicBezTo>
                    <a:cubicBezTo>
                      <a:pt x="28" y="72"/>
                      <a:pt x="54" y="72"/>
                      <a:pt x="79" y="72"/>
                    </a:cubicBezTo>
                    <a:cubicBezTo>
                      <a:pt x="81" y="72"/>
                      <a:pt x="82" y="71"/>
                      <a:pt x="82" y="69"/>
                    </a:cubicBezTo>
                    <a:cubicBezTo>
                      <a:pt x="82" y="47"/>
                      <a:pt x="82" y="25"/>
                      <a:pt x="82" y="3"/>
                    </a:cubicBezTo>
                    <a:cubicBezTo>
                      <a:pt x="82" y="1"/>
                      <a:pt x="81" y="0"/>
                      <a:pt x="79" y="0"/>
                    </a:cubicBezTo>
                    <a:close/>
                    <a:moveTo>
                      <a:pt x="72" y="62"/>
                    </a:move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72" y="10"/>
                      <a:pt x="72" y="10"/>
                      <a:pt x="72" y="10"/>
                    </a:cubicBezTo>
                    <a:lnTo>
                      <a:pt x="72" y="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9" name="Freeform 60"/>
              <p:cNvSpPr/>
              <p:nvPr/>
            </p:nvSpPr>
            <p:spPr bwMode="auto">
              <a:xfrm>
                <a:off x="1013506" y="5629353"/>
                <a:ext cx="71438" cy="77788"/>
              </a:xfrm>
              <a:custGeom>
                <a:avLst/>
                <a:gdLst>
                  <a:gd name="T0" fmla="*/ 3 w 11"/>
                  <a:gd name="T1" fmla="*/ 10 h 12"/>
                  <a:gd name="T2" fmla="*/ 9 w 11"/>
                  <a:gd name="T3" fmla="*/ 10 h 12"/>
                  <a:gd name="T4" fmla="*/ 11 w 11"/>
                  <a:gd name="T5" fmla="*/ 10 h 12"/>
                  <a:gd name="T6" fmla="*/ 11 w 11"/>
                  <a:gd name="T7" fmla="*/ 9 h 12"/>
                  <a:gd name="T8" fmla="*/ 11 w 11"/>
                  <a:gd name="T9" fmla="*/ 3 h 12"/>
                  <a:gd name="T10" fmla="*/ 11 w 11"/>
                  <a:gd name="T11" fmla="*/ 2 h 12"/>
                  <a:gd name="T12" fmla="*/ 9 w 11"/>
                  <a:gd name="T13" fmla="*/ 2 h 12"/>
                  <a:gd name="T14" fmla="*/ 9 w 11"/>
                  <a:gd name="T15" fmla="*/ 10 h 12"/>
                  <a:gd name="T16" fmla="*/ 9 w 11"/>
                  <a:gd name="T17" fmla="*/ 11 h 12"/>
                  <a:gd name="T18" fmla="*/ 8 w 11"/>
                  <a:gd name="T19" fmla="*/ 12 h 12"/>
                  <a:gd name="T20" fmla="*/ 1 w 11"/>
                  <a:gd name="T21" fmla="*/ 12 h 12"/>
                  <a:gd name="T22" fmla="*/ 0 w 11"/>
                  <a:gd name="T23" fmla="*/ 11 h 12"/>
                  <a:gd name="T24" fmla="*/ 0 w 11"/>
                  <a:gd name="T25" fmla="*/ 1 h 12"/>
                  <a:gd name="T26" fmla="*/ 1 w 11"/>
                  <a:gd name="T27" fmla="*/ 0 h 12"/>
                  <a:gd name="T28" fmla="*/ 8 w 11"/>
                  <a:gd name="T29" fmla="*/ 0 h 12"/>
                  <a:gd name="T30" fmla="*/ 9 w 11"/>
                  <a:gd name="T31" fmla="*/ 1 h 12"/>
                  <a:gd name="T32" fmla="*/ 9 w 11"/>
                  <a:gd name="T33" fmla="*/ 2 h 12"/>
                  <a:gd name="T34" fmla="*/ 3 w 11"/>
                  <a:gd name="T35" fmla="*/ 2 h 12"/>
                  <a:gd name="T36" fmla="*/ 3 w 11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2">
                    <a:moveTo>
                      <a:pt x="3" y="10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7"/>
                      <a:pt x="11" y="5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5"/>
                      <a:pt x="9" y="7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8" y="12"/>
                    </a:cubicBezTo>
                    <a:cubicBezTo>
                      <a:pt x="6" y="12"/>
                      <a:pt x="3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cubicBezTo>
                      <a:pt x="0" y="8"/>
                      <a:pt x="0" y="4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6" y="0"/>
                      <a:pt x="8" y="0"/>
                    </a:cubicBez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7" y="2"/>
                      <a:pt x="5" y="2"/>
                      <a:pt x="3" y="2"/>
                    </a:cubicBezTo>
                    <a:cubicBezTo>
                      <a:pt x="3" y="5"/>
                      <a:pt x="3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0" name="Freeform 61"/>
              <p:cNvSpPr/>
              <p:nvPr/>
            </p:nvSpPr>
            <p:spPr bwMode="auto">
              <a:xfrm>
                <a:off x="950006" y="5692853"/>
                <a:ext cx="50800" cy="14288"/>
              </a:xfrm>
              <a:custGeom>
                <a:avLst/>
                <a:gdLst>
                  <a:gd name="T0" fmla="*/ 8 w 8"/>
                  <a:gd name="T1" fmla="*/ 2 h 2"/>
                  <a:gd name="T2" fmla="*/ 1 w 8"/>
                  <a:gd name="T3" fmla="*/ 2 h 2"/>
                  <a:gd name="T4" fmla="*/ 0 w 8"/>
                  <a:gd name="T5" fmla="*/ 1 h 2"/>
                  <a:gd name="T6" fmla="*/ 0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  <a:gd name="T12" fmla="*/ 8 w 8"/>
                  <a:gd name="T13" fmla="*/ 1 h 2"/>
                  <a:gd name="T14" fmla="*/ 8 w 8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1" name="Freeform 62"/>
              <p:cNvSpPr/>
              <p:nvPr/>
            </p:nvSpPr>
            <p:spPr bwMode="auto">
              <a:xfrm>
                <a:off x="950006" y="5629353"/>
                <a:ext cx="50800" cy="12700"/>
              </a:xfrm>
              <a:custGeom>
                <a:avLst/>
                <a:gdLst>
                  <a:gd name="T0" fmla="*/ 8 w 8"/>
                  <a:gd name="T1" fmla="*/ 1 h 2"/>
                  <a:gd name="T2" fmla="*/ 8 w 8"/>
                  <a:gd name="T3" fmla="*/ 2 h 2"/>
                  <a:gd name="T4" fmla="*/ 8 w 8"/>
                  <a:gd name="T5" fmla="*/ 2 h 2"/>
                  <a:gd name="T6" fmla="*/ 0 w 8"/>
                  <a:gd name="T7" fmla="*/ 2 h 2"/>
                  <a:gd name="T8" fmla="*/ 0 w 8"/>
                  <a:gd name="T9" fmla="*/ 1 h 2"/>
                  <a:gd name="T10" fmla="*/ 1 w 8"/>
                  <a:gd name="T11" fmla="*/ 0 h 2"/>
                  <a:gd name="T12" fmla="*/ 8 w 8"/>
                  <a:gd name="T13" fmla="*/ 0 h 2"/>
                  <a:gd name="T14" fmla="*/ 8 w 8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1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2" name="Freeform 63"/>
              <p:cNvSpPr/>
              <p:nvPr/>
            </p:nvSpPr>
            <p:spPr bwMode="auto">
              <a:xfrm>
                <a:off x="937306" y="5642053"/>
                <a:ext cx="50800" cy="50800"/>
              </a:xfrm>
              <a:custGeom>
                <a:avLst/>
                <a:gdLst>
                  <a:gd name="T0" fmla="*/ 2 w 8"/>
                  <a:gd name="T1" fmla="*/ 3 h 8"/>
                  <a:gd name="T2" fmla="*/ 8 w 8"/>
                  <a:gd name="T3" fmla="*/ 3 h 8"/>
                  <a:gd name="T4" fmla="*/ 8 w 8"/>
                  <a:gd name="T5" fmla="*/ 4 h 8"/>
                  <a:gd name="T6" fmla="*/ 8 w 8"/>
                  <a:gd name="T7" fmla="*/ 5 h 8"/>
                  <a:gd name="T8" fmla="*/ 8 w 8"/>
                  <a:gd name="T9" fmla="*/ 5 h 8"/>
                  <a:gd name="T10" fmla="*/ 2 w 8"/>
                  <a:gd name="T11" fmla="*/ 5 h 8"/>
                  <a:gd name="T12" fmla="*/ 2 w 8"/>
                  <a:gd name="T13" fmla="*/ 8 h 8"/>
                  <a:gd name="T14" fmla="*/ 0 w 8"/>
                  <a:gd name="T15" fmla="*/ 8 h 8"/>
                  <a:gd name="T16" fmla="*/ 0 w 8"/>
                  <a:gd name="T17" fmla="*/ 7 h 8"/>
                  <a:gd name="T18" fmla="*/ 0 w 8"/>
                  <a:gd name="T19" fmla="*/ 1 h 8"/>
                  <a:gd name="T20" fmla="*/ 0 w 8"/>
                  <a:gd name="T21" fmla="*/ 0 h 8"/>
                  <a:gd name="T22" fmla="*/ 2 w 8"/>
                  <a:gd name="T23" fmla="*/ 0 h 8"/>
                  <a:gd name="T24" fmla="*/ 2 w 8"/>
                  <a:gd name="T2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5"/>
                      <a:pt x="4" y="5"/>
                      <a:pt x="2" y="5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3" name="Freeform 64"/>
              <p:cNvSpPr/>
              <p:nvPr/>
            </p:nvSpPr>
            <p:spPr bwMode="auto">
              <a:xfrm>
                <a:off x="873806" y="5692853"/>
                <a:ext cx="50800" cy="14288"/>
              </a:xfrm>
              <a:custGeom>
                <a:avLst/>
                <a:gdLst>
                  <a:gd name="T0" fmla="*/ 0 w 8"/>
                  <a:gd name="T1" fmla="*/ 0 h 2"/>
                  <a:gd name="T2" fmla="*/ 7 w 8"/>
                  <a:gd name="T3" fmla="*/ 0 h 2"/>
                  <a:gd name="T4" fmla="*/ 8 w 8"/>
                  <a:gd name="T5" fmla="*/ 0 h 2"/>
                  <a:gd name="T6" fmla="*/ 8 w 8"/>
                  <a:gd name="T7" fmla="*/ 1 h 2"/>
                  <a:gd name="T8" fmla="*/ 7 w 8"/>
                  <a:gd name="T9" fmla="*/ 2 h 2"/>
                  <a:gd name="T10" fmla="*/ 0 w 8"/>
                  <a:gd name="T11" fmla="*/ 2 h 2"/>
                  <a:gd name="T12" fmla="*/ 0 w 8"/>
                  <a:gd name="T13" fmla="*/ 1 h 2"/>
                  <a:gd name="T14" fmla="*/ 0 w 8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4" name="Freeform 65"/>
              <p:cNvSpPr/>
              <p:nvPr/>
            </p:nvSpPr>
            <p:spPr bwMode="auto">
              <a:xfrm>
                <a:off x="861106" y="5629353"/>
                <a:ext cx="12700" cy="63500"/>
              </a:xfrm>
              <a:custGeom>
                <a:avLst/>
                <a:gdLst>
                  <a:gd name="T0" fmla="*/ 0 w 2"/>
                  <a:gd name="T1" fmla="*/ 9 h 10"/>
                  <a:gd name="T2" fmla="*/ 0 w 2"/>
                  <a:gd name="T3" fmla="*/ 1 h 10"/>
                  <a:gd name="T4" fmla="*/ 0 w 2"/>
                  <a:gd name="T5" fmla="*/ 0 h 10"/>
                  <a:gd name="T6" fmla="*/ 1 w 2"/>
                  <a:gd name="T7" fmla="*/ 0 h 10"/>
                  <a:gd name="T8" fmla="*/ 2 w 2"/>
                  <a:gd name="T9" fmla="*/ 1 h 10"/>
                  <a:gd name="T10" fmla="*/ 2 w 2"/>
                  <a:gd name="T11" fmla="*/ 10 h 10"/>
                  <a:gd name="T12" fmla="*/ 0 w 2"/>
                  <a:gd name="T13" fmla="*/ 10 h 10"/>
                  <a:gd name="T14" fmla="*/ 0 w 2"/>
                  <a:gd name="T1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0">
                    <a:moveTo>
                      <a:pt x="0" y="9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4"/>
                      <a:pt x="2" y="7"/>
                      <a:pt x="2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5" name="Freeform 66"/>
              <p:cNvSpPr/>
              <p:nvPr/>
            </p:nvSpPr>
            <p:spPr bwMode="auto">
              <a:xfrm>
                <a:off x="829356" y="5642053"/>
                <a:ext cx="19050" cy="50800"/>
              </a:xfrm>
              <a:custGeom>
                <a:avLst/>
                <a:gdLst>
                  <a:gd name="T0" fmla="*/ 0 w 3"/>
                  <a:gd name="T1" fmla="*/ 0 h 8"/>
                  <a:gd name="T2" fmla="*/ 2 w 3"/>
                  <a:gd name="T3" fmla="*/ 0 h 8"/>
                  <a:gd name="T4" fmla="*/ 3 w 3"/>
                  <a:gd name="T5" fmla="*/ 1 h 8"/>
                  <a:gd name="T6" fmla="*/ 3 w 3"/>
                  <a:gd name="T7" fmla="*/ 7 h 8"/>
                  <a:gd name="T8" fmla="*/ 2 w 3"/>
                  <a:gd name="T9" fmla="*/ 8 h 8"/>
                  <a:gd name="T10" fmla="*/ 0 w 3"/>
                  <a:gd name="T11" fmla="*/ 8 h 8"/>
                  <a:gd name="T12" fmla="*/ 0 w 3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3" y="7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6" name="Freeform 67"/>
              <p:cNvSpPr/>
              <p:nvPr/>
            </p:nvSpPr>
            <p:spPr bwMode="auto">
              <a:xfrm>
                <a:off x="789668" y="5692853"/>
                <a:ext cx="39688" cy="14288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1 h 2"/>
                  <a:gd name="T4" fmla="*/ 6 w 6"/>
                  <a:gd name="T5" fmla="*/ 2 h 2"/>
                  <a:gd name="T6" fmla="*/ 1 w 6"/>
                  <a:gd name="T7" fmla="*/ 2 h 2"/>
                  <a:gd name="T8" fmla="*/ 0 w 6"/>
                  <a:gd name="T9" fmla="*/ 1 h 2"/>
                  <a:gd name="T10" fmla="*/ 0 w 6"/>
                  <a:gd name="T11" fmla="*/ 0 h 2"/>
                  <a:gd name="T12" fmla="*/ 6 w 6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2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7" name="Freeform 68"/>
              <p:cNvSpPr/>
              <p:nvPr/>
            </p:nvSpPr>
            <p:spPr bwMode="auto">
              <a:xfrm>
                <a:off x="789668" y="5629353"/>
                <a:ext cx="39688" cy="12700"/>
              </a:xfrm>
              <a:custGeom>
                <a:avLst/>
                <a:gdLst>
                  <a:gd name="T0" fmla="*/ 0 w 6"/>
                  <a:gd name="T1" fmla="*/ 2 h 2"/>
                  <a:gd name="T2" fmla="*/ 0 w 6"/>
                  <a:gd name="T3" fmla="*/ 1 h 2"/>
                  <a:gd name="T4" fmla="*/ 1 w 6"/>
                  <a:gd name="T5" fmla="*/ 0 h 2"/>
                  <a:gd name="T6" fmla="*/ 6 w 6"/>
                  <a:gd name="T7" fmla="*/ 0 h 2"/>
                  <a:gd name="T8" fmla="*/ 6 w 6"/>
                  <a:gd name="T9" fmla="*/ 1 h 2"/>
                  <a:gd name="T10" fmla="*/ 6 w 6"/>
                  <a:gd name="T11" fmla="*/ 2 h 2"/>
                  <a:gd name="T12" fmla="*/ 0 w 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8" name="Freeform 69"/>
              <p:cNvSpPr/>
              <p:nvPr/>
            </p:nvSpPr>
            <p:spPr bwMode="auto">
              <a:xfrm>
                <a:off x="776968" y="5642053"/>
                <a:ext cx="12700" cy="50800"/>
              </a:xfrm>
              <a:custGeom>
                <a:avLst/>
                <a:gdLst>
                  <a:gd name="T0" fmla="*/ 0 w 2"/>
                  <a:gd name="T1" fmla="*/ 7 h 8"/>
                  <a:gd name="T2" fmla="*/ 0 w 2"/>
                  <a:gd name="T3" fmla="*/ 1 h 8"/>
                  <a:gd name="T4" fmla="*/ 1 w 2"/>
                  <a:gd name="T5" fmla="*/ 0 h 8"/>
                  <a:gd name="T6" fmla="*/ 2 w 2"/>
                  <a:gd name="T7" fmla="*/ 0 h 8"/>
                  <a:gd name="T8" fmla="*/ 2 w 2"/>
                  <a:gd name="T9" fmla="*/ 8 h 8"/>
                  <a:gd name="T10" fmla="*/ 1 w 2"/>
                  <a:gd name="T11" fmla="*/ 8 h 8"/>
                  <a:gd name="T12" fmla="*/ 0 w 2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8">
                    <a:moveTo>
                      <a:pt x="0" y="7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5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42" name="Freeform 82"/>
            <p:cNvSpPr/>
            <p:nvPr/>
          </p:nvSpPr>
          <p:spPr bwMode="auto">
            <a:xfrm>
              <a:off x="2291443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3" name="Freeform 83"/>
            <p:cNvSpPr/>
            <p:nvPr/>
          </p:nvSpPr>
          <p:spPr bwMode="auto">
            <a:xfrm>
              <a:off x="2426381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4" name="Freeform 84"/>
            <p:cNvSpPr/>
            <p:nvPr/>
          </p:nvSpPr>
          <p:spPr bwMode="auto">
            <a:xfrm>
              <a:off x="2291443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5" name="Freeform 85"/>
            <p:cNvSpPr/>
            <p:nvPr/>
          </p:nvSpPr>
          <p:spPr bwMode="auto">
            <a:xfrm>
              <a:off x="2215243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6" name="Freeform 86"/>
            <p:cNvSpPr/>
            <p:nvPr/>
          </p:nvSpPr>
          <p:spPr bwMode="auto">
            <a:xfrm>
              <a:off x="3626531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7" name="Freeform 87"/>
            <p:cNvSpPr/>
            <p:nvPr/>
          </p:nvSpPr>
          <p:spPr bwMode="auto">
            <a:xfrm>
              <a:off x="3691618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8" name="Freeform 88"/>
            <p:cNvSpPr/>
            <p:nvPr/>
          </p:nvSpPr>
          <p:spPr bwMode="auto">
            <a:xfrm>
              <a:off x="3556681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9" name="Freeform 89"/>
            <p:cNvSpPr/>
            <p:nvPr/>
          </p:nvSpPr>
          <p:spPr bwMode="auto">
            <a:xfrm>
              <a:off x="3626531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0" name="Freeform 90"/>
            <p:cNvSpPr/>
            <p:nvPr/>
          </p:nvSpPr>
          <p:spPr bwMode="auto">
            <a:xfrm>
              <a:off x="3959906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1" name="Freeform 91"/>
            <p:cNvSpPr/>
            <p:nvPr/>
          </p:nvSpPr>
          <p:spPr bwMode="auto">
            <a:xfrm>
              <a:off x="3894818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2" name="Freeform 92"/>
            <p:cNvSpPr/>
            <p:nvPr/>
          </p:nvSpPr>
          <p:spPr bwMode="auto">
            <a:xfrm>
              <a:off x="3761468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3" name="Freeform 93"/>
            <p:cNvSpPr/>
            <p:nvPr/>
          </p:nvSpPr>
          <p:spPr bwMode="auto">
            <a:xfrm>
              <a:off x="5147356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4" name="Freeform 94"/>
            <p:cNvSpPr/>
            <p:nvPr/>
          </p:nvSpPr>
          <p:spPr bwMode="auto">
            <a:xfrm>
              <a:off x="5083856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5" name="Freeform 95"/>
            <p:cNvSpPr/>
            <p:nvPr/>
          </p:nvSpPr>
          <p:spPr bwMode="auto">
            <a:xfrm>
              <a:off x="5217206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6" name="Freeform 96"/>
            <p:cNvSpPr/>
            <p:nvPr/>
          </p:nvSpPr>
          <p:spPr bwMode="auto">
            <a:xfrm>
              <a:off x="5147356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7" name="Freeform 97"/>
            <p:cNvSpPr/>
            <p:nvPr/>
          </p:nvSpPr>
          <p:spPr bwMode="auto">
            <a:xfrm>
              <a:off x="5352143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8" name="Freeform 98"/>
            <p:cNvSpPr/>
            <p:nvPr/>
          </p:nvSpPr>
          <p:spPr bwMode="auto">
            <a:xfrm>
              <a:off x="5415643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9" name="Freeform 99"/>
            <p:cNvSpPr/>
            <p:nvPr/>
          </p:nvSpPr>
          <p:spPr bwMode="auto">
            <a:xfrm>
              <a:off x="5479143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0" name="Freeform 101"/>
            <p:cNvSpPr/>
            <p:nvPr/>
          </p:nvSpPr>
          <p:spPr bwMode="auto">
            <a:xfrm>
              <a:off x="3697968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1" name="Freeform 102"/>
            <p:cNvSpPr/>
            <p:nvPr/>
          </p:nvSpPr>
          <p:spPr bwMode="auto">
            <a:xfrm>
              <a:off x="3786868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2" name="Freeform 103"/>
            <p:cNvSpPr/>
            <p:nvPr/>
          </p:nvSpPr>
          <p:spPr bwMode="auto">
            <a:xfrm>
              <a:off x="3717018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3" name="Freeform 104"/>
            <p:cNvSpPr/>
            <p:nvPr/>
          </p:nvSpPr>
          <p:spPr bwMode="auto">
            <a:xfrm>
              <a:off x="3639231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4" name="Freeform 105"/>
            <p:cNvSpPr/>
            <p:nvPr/>
          </p:nvSpPr>
          <p:spPr bwMode="auto">
            <a:xfrm>
              <a:off x="3550331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5" name="Freeform 106"/>
            <p:cNvSpPr/>
            <p:nvPr/>
          </p:nvSpPr>
          <p:spPr bwMode="auto">
            <a:xfrm>
              <a:off x="3594781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6" name="Freeform 107"/>
            <p:cNvSpPr/>
            <p:nvPr/>
          </p:nvSpPr>
          <p:spPr bwMode="auto">
            <a:xfrm>
              <a:off x="3575731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7" name="Freeform 108"/>
            <p:cNvSpPr/>
            <p:nvPr/>
          </p:nvSpPr>
          <p:spPr bwMode="auto">
            <a:xfrm>
              <a:off x="3639231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8" name="Freeform 109"/>
            <p:cNvSpPr/>
            <p:nvPr/>
          </p:nvSpPr>
          <p:spPr bwMode="auto">
            <a:xfrm>
              <a:off x="3639231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9" name="Freeform 110"/>
            <p:cNvSpPr/>
            <p:nvPr/>
          </p:nvSpPr>
          <p:spPr bwMode="auto">
            <a:xfrm>
              <a:off x="3774168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0" name="Freeform 111"/>
            <p:cNvSpPr/>
            <p:nvPr/>
          </p:nvSpPr>
          <p:spPr bwMode="auto">
            <a:xfrm>
              <a:off x="3639231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1" name="Freeform 112"/>
            <p:cNvSpPr/>
            <p:nvPr/>
          </p:nvSpPr>
          <p:spPr bwMode="auto">
            <a:xfrm>
              <a:off x="3837668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2" name="Freeform 113"/>
            <p:cNvSpPr/>
            <p:nvPr/>
          </p:nvSpPr>
          <p:spPr bwMode="auto">
            <a:xfrm>
              <a:off x="3901168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3" name="Freeform 114"/>
            <p:cNvSpPr/>
            <p:nvPr/>
          </p:nvSpPr>
          <p:spPr bwMode="auto">
            <a:xfrm>
              <a:off x="2113643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4" name="Freeform 115"/>
            <p:cNvSpPr/>
            <p:nvPr/>
          </p:nvSpPr>
          <p:spPr bwMode="auto">
            <a:xfrm>
              <a:off x="2445431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5" name="Freeform 116"/>
            <p:cNvSpPr/>
            <p:nvPr/>
          </p:nvSpPr>
          <p:spPr bwMode="auto">
            <a:xfrm>
              <a:off x="2445431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6" name="Freeform 117"/>
            <p:cNvSpPr/>
            <p:nvPr/>
          </p:nvSpPr>
          <p:spPr bwMode="auto">
            <a:xfrm>
              <a:off x="2113643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7" name="Freeform 118"/>
            <p:cNvSpPr/>
            <p:nvPr/>
          </p:nvSpPr>
          <p:spPr bwMode="auto">
            <a:xfrm>
              <a:off x="2113643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78" name="组合 77"/>
            <p:cNvGrpSpPr/>
            <p:nvPr userDrawn="1"/>
          </p:nvGrpSpPr>
          <p:grpSpPr>
            <a:xfrm>
              <a:off x="694418" y="3063953"/>
              <a:ext cx="454025" cy="452438"/>
              <a:chOff x="694418" y="3063953"/>
              <a:chExt cx="454025" cy="452438"/>
            </a:xfrm>
            <a:grpFill/>
          </p:grpSpPr>
          <p:sp>
            <p:nvSpPr>
              <p:cNvPr id="206" name="Freeform 119"/>
              <p:cNvSpPr/>
              <p:nvPr/>
            </p:nvSpPr>
            <p:spPr bwMode="auto">
              <a:xfrm>
                <a:off x="757918" y="3389391"/>
                <a:ext cx="65088" cy="63500"/>
              </a:xfrm>
              <a:custGeom>
                <a:avLst/>
                <a:gdLst>
                  <a:gd name="T0" fmla="*/ 6 w 10"/>
                  <a:gd name="T1" fmla="*/ 0 h 10"/>
                  <a:gd name="T2" fmla="*/ 10 w 10"/>
                  <a:gd name="T3" fmla="*/ 3 h 10"/>
                  <a:gd name="T4" fmla="*/ 10 w 10"/>
                  <a:gd name="T5" fmla="*/ 10 h 10"/>
                  <a:gd name="T6" fmla="*/ 3 w 10"/>
                  <a:gd name="T7" fmla="*/ 10 h 10"/>
                  <a:gd name="T8" fmla="*/ 0 w 10"/>
                  <a:gd name="T9" fmla="*/ 7 h 10"/>
                  <a:gd name="T10" fmla="*/ 0 w 10"/>
                  <a:gd name="T11" fmla="*/ 0 h 10"/>
                  <a:gd name="T12" fmla="*/ 6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6" y="0"/>
                    </a:moveTo>
                    <a:cubicBezTo>
                      <a:pt x="9" y="0"/>
                      <a:pt x="10" y="1"/>
                      <a:pt x="10" y="3"/>
                    </a:cubicBezTo>
                    <a:cubicBezTo>
                      <a:pt x="10" y="5"/>
                      <a:pt x="10" y="8"/>
                      <a:pt x="10" y="10"/>
                    </a:cubicBezTo>
                    <a:cubicBezTo>
                      <a:pt x="8" y="10"/>
                      <a:pt x="5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120"/>
              <p:cNvSpPr/>
              <p:nvPr/>
            </p:nvSpPr>
            <p:spPr bwMode="auto">
              <a:xfrm>
                <a:off x="1013506" y="3389391"/>
                <a:ext cx="65088" cy="63500"/>
              </a:xfrm>
              <a:custGeom>
                <a:avLst/>
                <a:gdLst>
                  <a:gd name="T0" fmla="*/ 4 w 10"/>
                  <a:gd name="T1" fmla="*/ 0 h 10"/>
                  <a:gd name="T2" fmla="*/ 0 w 10"/>
                  <a:gd name="T3" fmla="*/ 3 h 10"/>
                  <a:gd name="T4" fmla="*/ 0 w 10"/>
                  <a:gd name="T5" fmla="*/ 10 h 10"/>
                  <a:gd name="T6" fmla="*/ 7 w 10"/>
                  <a:gd name="T7" fmla="*/ 10 h 10"/>
                  <a:gd name="T8" fmla="*/ 10 w 10"/>
                  <a:gd name="T9" fmla="*/ 7 h 10"/>
                  <a:gd name="T10" fmla="*/ 10 w 10"/>
                  <a:gd name="T11" fmla="*/ 0 h 10"/>
                  <a:gd name="T12" fmla="*/ 4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0"/>
                    </a:move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3" y="10"/>
                      <a:pt x="5" y="10"/>
                      <a:pt x="7" y="10"/>
                    </a:cubicBezTo>
                    <a:cubicBezTo>
                      <a:pt x="9" y="10"/>
                      <a:pt x="10" y="9"/>
                      <a:pt x="10" y="7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121"/>
              <p:cNvSpPr/>
              <p:nvPr/>
            </p:nvSpPr>
            <p:spPr bwMode="auto">
              <a:xfrm>
                <a:off x="823006" y="3063953"/>
                <a:ext cx="190500" cy="63500"/>
              </a:xfrm>
              <a:custGeom>
                <a:avLst/>
                <a:gdLst>
                  <a:gd name="T0" fmla="*/ 27 w 30"/>
                  <a:gd name="T1" fmla="*/ 0 h 10"/>
                  <a:gd name="T2" fmla="*/ 30 w 30"/>
                  <a:gd name="T3" fmla="*/ 3 h 10"/>
                  <a:gd name="T4" fmla="*/ 30 w 30"/>
                  <a:gd name="T5" fmla="*/ 10 h 10"/>
                  <a:gd name="T6" fmla="*/ 0 w 30"/>
                  <a:gd name="T7" fmla="*/ 10 h 10"/>
                  <a:gd name="T8" fmla="*/ 0 w 30"/>
                  <a:gd name="T9" fmla="*/ 3 h 10"/>
                  <a:gd name="T10" fmla="*/ 3 w 30"/>
                  <a:gd name="T11" fmla="*/ 0 h 10"/>
                  <a:gd name="T12" fmla="*/ 27 w 3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7" y="0"/>
                    </a:moveTo>
                    <a:cubicBezTo>
                      <a:pt x="29" y="0"/>
                      <a:pt x="30" y="1"/>
                      <a:pt x="30" y="3"/>
                    </a:cubicBezTo>
                    <a:cubicBezTo>
                      <a:pt x="30" y="6"/>
                      <a:pt x="30" y="8"/>
                      <a:pt x="30" y="10"/>
                    </a:cubicBezTo>
                    <a:cubicBezTo>
                      <a:pt x="20" y="10"/>
                      <a:pt x="10" y="10"/>
                      <a:pt x="0" y="10"/>
                    </a:cubicBez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1" y="0"/>
                      <a:pt x="19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22"/>
              <p:cNvSpPr/>
              <p:nvPr/>
            </p:nvSpPr>
            <p:spPr bwMode="auto">
              <a:xfrm>
                <a:off x="757918" y="3127453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6 w 10"/>
                  <a:gd name="T3" fmla="*/ 10 h 10"/>
                  <a:gd name="T4" fmla="*/ 0 w 10"/>
                  <a:gd name="T5" fmla="*/ 10 h 10"/>
                  <a:gd name="T6" fmla="*/ 0 w 10"/>
                  <a:gd name="T7" fmla="*/ 4 h 10"/>
                  <a:gd name="T8" fmla="*/ 3 w 10"/>
                  <a:gd name="T9" fmla="*/ 0 h 10"/>
                  <a:gd name="T10" fmla="*/ 10 w 10"/>
                  <a:gd name="T11" fmla="*/ 0 h 10"/>
                  <a:gd name="T12" fmla="*/ 10 w 1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6" y="10"/>
                    </a:cubicBezTo>
                    <a:cubicBezTo>
                      <a:pt x="4" y="10"/>
                      <a:pt x="2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5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23"/>
              <p:cNvSpPr/>
              <p:nvPr/>
            </p:nvSpPr>
            <p:spPr bwMode="auto">
              <a:xfrm>
                <a:off x="1013506" y="3127453"/>
                <a:ext cx="65088" cy="63500"/>
              </a:xfrm>
              <a:custGeom>
                <a:avLst/>
                <a:gdLst>
                  <a:gd name="T0" fmla="*/ 4 w 10"/>
                  <a:gd name="T1" fmla="*/ 10 h 10"/>
                  <a:gd name="T2" fmla="*/ 0 w 10"/>
                  <a:gd name="T3" fmla="*/ 7 h 10"/>
                  <a:gd name="T4" fmla="*/ 0 w 10"/>
                  <a:gd name="T5" fmla="*/ 0 h 10"/>
                  <a:gd name="T6" fmla="*/ 7 w 10"/>
                  <a:gd name="T7" fmla="*/ 0 h 10"/>
                  <a:gd name="T8" fmla="*/ 10 w 10"/>
                  <a:gd name="T9" fmla="*/ 4 h 10"/>
                  <a:gd name="T10" fmla="*/ 10 w 10"/>
                  <a:gd name="T11" fmla="*/ 10 h 10"/>
                  <a:gd name="T12" fmla="*/ 4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10"/>
                    </a:move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2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8" y="10"/>
                      <a:pt x="6" y="10"/>
                      <a:pt x="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24"/>
              <p:cNvSpPr/>
              <p:nvPr/>
            </p:nvSpPr>
            <p:spPr bwMode="auto">
              <a:xfrm>
                <a:off x="823006" y="3256041"/>
                <a:ext cx="63500" cy="69850"/>
              </a:xfrm>
              <a:custGeom>
                <a:avLst/>
                <a:gdLst>
                  <a:gd name="T0" fmla="*/ 0 w 10"/>
                  <a:gd name="T1" fmla="*/ 4 h 11"/>
                  <a:gd name="T2" fmla="*/ 3 w 10"/>
                  <a:gd name="T3" fmla="*/ 0 h 11"/>
                  <a:gd name="T4" fmla="*/ 10 w 10"/>
                  <a:gd name="T5" fmla="*/ 0 h 11"/>
                  <a:gd name="T6" fmla="*/ 10 w 10"/>
                  <a:gd name="T7" fmla="*/ 11 h 11"/>
                  <a:gd name="T8" fmla="*/ 3 w 10"/>
                  <a:gd name="T9" fmla="*/ 11 h 11"/>
                  <a:gd name="T10" fmla="*/ 0 w 10"/>
                  <a:gd name="T11" fmla="*/ 7 h 11"/>
                  <a:gd name="T12" fmla="*/ 0 w 1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4"/>
                      <a:pt x="10" y="7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2" name="Freeform 125"/>
              <p:cNvSpPr/>
              <p:nvPr/>
            </p:nvSpPr>
            <p:spPr bwMode="auto">
              <a:xfrm>
                <a:off x="886506" y="3325891"/>
                <a:ext cx="63500" cy="63500"/>
              </a:xfrm>
              <a:custGeom>
                <a:avLst/>
                <a:gdLst>
                  <a:gd name="T0" fmla="*/ 0 w 10"/>
                  <a:gd name="T1" fmla="*/ 6 h 10"/>
                  <a:gd name="T2" fmla="*/ 3 w 10"/>
                  <a:gd name="T3" fmla="*/ 10 h 10"/>
                  <a:gd name="T4" fmla="*/ 7 w 10"/>
                  <a:gd name="T5" fmla="*/ 10 h 10"/>
                  <a:gd name="T6" fmla="*/ 10 w 10"/>
                  <a:gd name="T7" fmla="*/ 6 h 10"/>
                  <a:gd name="T8" fmla="*/ 10 w 10"/>
                  <a:gd name="T9" fmla="*/ 0 h 10"/>
                  <a:gd name="T10" fmla="*/ 0 w 10"/>
                  <a:gd name="T11" fmla="*/ 0 h 10"/>
                  <a:gd name="T12" fmla="*/ 0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0" y="6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6" y="10"/>
                      <a:pt x="7" y="10"/>
                    </a:cubicBezTo>
                    <a:cubicBezTo>
                      <a:pt x="9" y="10"/>
                      <a:pt x="10" y="9"/>
                      <a:pt x="10" y="6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7" y="0"/>
                      <a:pt x="3" y="0"/>
                      <a:pt x="0" y="0"/>
                    </a:cubicBezTo>
                    <a:cubicBezTo>
                      <a:pt x="0" y="2"/>
                      <a:pt x="0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3" name="Freeform 126"/>
              <p:cNvSpPr/>
              <p:nvPr/>
            </p:nvSpPr>
            <p:spPr bwMode="auto">
              <a:xfrm>
                <a:off x="950006" y="3256041"/>
                <a:ext cx="63500" cy="69850"/>
              </a:xfrm>
              <a:custGeom>
                <a:avLst/>
                <a:gdLst>
                  <a:gd name="T0" fmla="*/ 10 w 10"/>
                  <a:gd name="T1" fmla="*/ 7 h 11"/>
                  <a:gd name="T2" fmla="*/ 7 w 10"/>
                  <a:gd name="T3" fmla="*/ 11 h 11"/>
                  <a:gd name="T4" fmla="*/ 0 w 10"/>
                  <a:gd name="T5" fmla="*/ 11 h 11"/>
                  <a:gd name="T6" fmla="*/ 0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10" y="7"/>
                    </a:moveTo>
                    <a:cubicBezTo>
                      <a:pt x="10" y="10"/>
                      <a:pt x="9" y="11"/>
                      <a:pt x="7" y="11"/>
                    </a:cubicBezTo>
                    <a:cubicBezTo>
                      <a:pt x="5" y="11"/>
                      <a:pt x="2" y="11"/>
                      <a:pt x="0" y="11"/>
                    </a:cubicBezTo>
                    <a:cubicBezTo>
                      <a:pt x="0" y="7"/>
                      <a:pt x="0" y="4"/>
                      <a:pt x="0" y="0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5"/>
                      <a:pt x="10" y="6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4" name="Freeform 127"/>
              <p:cNvSpPr/>
              <p:nvPr/>
            </p:nvSpPr>
            <p:spPr bwMode="auto">
              <a:xfrm>
                <a:off x="886506" y="3190953"/>
                <a:ext cx="63500" cy="65088"/>
              </a:xfrm>
              <a:custGeom>
                <a:avLst/>
                <a:gdLst>
                  <a:gd name="T0" fmla="*/ 7 w 10"/>
                  <a:gd name="T1" fmla="*/ 0 h 10"/>
                  <a:gd name="T2" fmla="*/ 10 w 10"/>
                  <a:gd name="T3" fmla="*/ 4 h 10"/>
                  <a:gd name="T4" fmla="*/ 10 w 10"/>
                  <a:gd name="T5" fmla="*/ 10 h 10"/>
                  <a:gd name="T6" fmla="*/ 0 w 10"/>
                  <a:gd name="T7" fmla="*/ 10 h 10"/>
                  <a:gd name="T8" fmla="*/ 0 w 10"/>
                  <a:gd name="T9" fmla="*/ 4 h 10"/>
                  <a:gd name="T10" fmla="*/ 3 w 10"/>
                  <a:gd name="T11" fmla="*/ 0 h 10"/>
                  <a:gd name="T12" fmla="*/ 7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7" y="0"/>
                    </a:move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7" y="10"/>
                      <a:pt x="3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5" name="Freeform 128"/>
              <p:cNvSpPr/>
              <p:nvPr/>
            </p:nvSpPr>
            <p:spPr bwMode="auto">
              <a:xfrm>
                <a:off x="694418" y="3190953"/>
                <a:ext cx="63500" cy="198438"/>
              </a:xfrm>
              <a:custGeom>
                <a:avLst/>
                <a:gdLst>
                  <a:gd name="T0" fmla="*/ 0 w 10"/>
                  <a:gd name="T1" fmla="*/ 4 h 31"/>
                  <a:gd name="T2" fmla="*/ 3 w 10"/>
                  <a:gd name="T3" fmla="*/ 0 h 31"/>
                  <a:gd name="T4" fmla="*/ 10 w 10"/>
                  <a:gd name="T5" fmla="*/ 0 h 31"/>
                  <a:gd name="T6" fmla="*/ 10 w 10"/>
                  <a:gd name="T7" fmla="*/ 31 h 31"/>
                  <a:gd name="T8" fmla="*/ 3 w 10"/>
                  <a:gd name="T9" fmla="*/ 31 h 31"/>
                  <a:gd name="T10" fmla="*/ 0 w 10"/>
                  <a:gd name="T11" fmla="*/ 27 h 31"/>
                  <a:gd name="T12" fmla="*/ 0 w 10"/>
                  <a:gd name="T13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0" y="10"/>
                      <a:pt x="10" y="21"/>
                      <a:pt x="10" y="31"/>
                    </a:cubicBezTo>
                    <a:cubicBezTo>
                      <a:pt x="7" y="31"/>
                      <a:pt x="5" y="31"/>
                      <a:pt x="3" y="31"/>
                    </a:cubicBezTo>
                    <a:cubicBezTo>
                      <a:pt x="1" y="31"/>
                      <a:pt x="0" y="30"/>
                      <a:pt x="0" y="27"/>
                    </a:cubicBezTo>
                    <a:cubicBezTo>
                      <a:pt x="0" y="19"/>
                      <a:pt x="0" y="1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6" name="Freeform 129"/>
              <p:cNvSpPr/>
              <p:nvPr/>
            </p:nvSpPr>
            <p:spPr bwMode="auto">
              <a:xfrm>
                <a:off x="823006" y="3452891"/>
                <a:ext cx="190500" cy="63500"/>
              </a:xfrm>
              <a:custGeom>
                <a:avLst/>
                <a:gdLst>
                  <a:gd name="T0" fmla="*/ 0 w 30"/>
                  <a:gd name="T1" fmla="*/ 7 h 10"/>
                  <a:gd name="T2" fmla="*/ 3 w 30"/>
                  <a:gd name="T3" fmla="*/ 10 h 10"/>
                  <a:gd name="T4" fmla="*/ 27 w 30"/>
                  <a:gd name="T5" fmla="*/ 10 h 10"/>
                  <a:gd name="T6" fmla="*/ 30 w 30"/>
                  <a:gd name="T7" fmla="*/ 7 h 10"/>
                  <a:gd name="T8" fmla="*/ 30 w 30"/>
                  <a:gd name="T9" fmla="*/ 0 h 10"/>
                  <a:gd name="T10" fmla="*/ 0 w 30"/>
                  <a:gd name="T11" fmla="*/ 0 h 10"/>
                  <a:gd name="T12" fmla="*/ 0 w 3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0" y="7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11" y="10"/>
                      <a:pt x="19" y="10"/>
                      <a:pt x="27" y="10"/>
                    </a:cubicBezTo>
                    <a:cubicBezTo>
                      <a:pt x="29" y="10"/>
                      <a:pt x="30" y="9"/>
                      <a:pt x="30" y="7"/>
                    </a:cubicBezTo>
                    <a:cubicBezTo>
                      <a:pt x="30" y="4"/>
                      <a:pt x="30" y="2"/>
                      <a:pt x="30" y="0"/>
                    </a:cubicBezTo>
                    <a:cubicBezTo>
                      <a:pt x="20" y="0"/>
                      <a:pt x="10" y="0"/>
                      <a:pt x="0" y="0"/>
                    </a:cubicBezTo>
                    <a:cubicBezTo>
                      <a:pt x="0" y="2"/>
                      <a:pt x="0" y="4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7" name="Freeform 130"/>
              <p:cNvSpPr/>
              <p:nvPr/>
            </p:nvSpPr>
            <p:spPr bwMode="auto">
              <a:xfrm>
                <a:off x="1078593" y="3190953"/>
                <a:ext cx="69850" cy="198438"/>
              </a:xfrm>
              <a:custGeom>
                <a:avLst/>
                <a:gdLst>
                  <a:gd name="T0" fmla="*/ 11 w 11"/>
                  <a:gd name="T1" fmla="*/ 27 h 31"/>
                  <a:gd name="T2" fmla="*/ 7 w 11"/>
                  <a:gd name="T3" fmla="*/ 31 h 31"/>
                  <a:gd name="T4" fmla="*/ 0 w 11"/>
                  <a:gd name="T5" fmla="*/ 31 h 31"/>
                  <a:gd name="T6" fmla="*/ 0 w 11"/>
                  <a:gd name="T7" fmla="*/ 0 h 31"/>
                  <a:gd name="T8" fmla="*/ 7 w 11"/>
                  <a:gd name="T9" fmla="*/ 0 h 31"/>
                  <a:gd name="T10" fmla="*/ 11 w 11"/>
                  <a:gd name="T11" fmla="*/ 4 h 31"/>
                  <a:gd name="T12" fmla="*/ 11 w 11"/>
                  <a:gd name="T13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1">
                    <a:moveTo>
                      <a:pt x="11" y="27"/>
                    </a:moveTo>
                    <a:cubicBezTo>
                      <a:pt x="11" y="30"/>
                      <a:pt x="10" y="31"/>
                      <a:pt x="7" y="31"/>
                    </a:cubicBezTo>
                    <a:cubicBezTo>
                      <a:pt x="5" y="31"/>
                      <a:pt x="3" y="31"/>
                      <a:pt x="0" y="31"/>
                    </a:cubicBezTo>
                    <a:cubicBezTo>
                      <a:pt x="0" y="21"/>
                      <a:pt x="0" y="10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0" y="0"/>
                      <a:pt x="11" y="1"/>
                      <a:pt x="11" y="4"/>
                    </a:cubicBezTo>
                    <a:cubicBezTo>
                      <a:pt x="11" y="12"/>
                      <a:pt x="11" y="19"/>
                      <a:pt x="1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79" name="Freeform 142"/>
            <p:cNvSpPr>
              <a:spLocks noEditPoints="1"/>
            </p:cNvSpPr>
            <p:nvPr/>
          </p:nvSpPr>
          <p:spPr bwMode="auto">
            <a:xfrm>
              <a:off x="5160056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80" name="组合 79"/>
            <p:cNvGrpSpPr/>
            <p:nvPr userDrawn="1"/>
          </p:nvGrpSpPr>
          <p:grpSpPr>
            <a:xfrm>
              <a:off x="8178351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201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2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3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4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5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81" name="Freeform 10"/>
            <p:cNvSpPr/>
            <p:nvPr/>
          </p:nvSpPr>
          <p:spPr bwMode="auto">
            <a:xfrm>
              <a:off x="9661076" y="650953"/>
              <a:ext cx="203200" cy="473075"/>
            </a:xfrm>
            <a:custGeom>
              <a:avLst/>
              <a:gdLst>
                <a:gd name="T0" fmla="*/ 14 w 32"/>
                <a:gd name="T1" fmla="*/ 0 h 74"/>
                <a:gd name="T2" fmla="*/ 11 w 32"/>
                <a:gd name="T3" fmla="*/ 3 h 74"/>
                <a:gd name="T4" fmla="*/ 11 w 32"/>
                <a:gd name="T5" fmla="*/ 21 h 74"/>
                <a:gd name="T6" fmla="*/ 0 w 32"/>
                <a:gd name="T7" fmla="*/ 21 h 74"/>
                <a:gd name="T8" fmla="*/ 0 w 32"/>
                <a:gd name="T9" fmla="*/ 28 h 74"/>
                <a:gd name="T10" fmla="*/ 4 w 32"/>
                <a:gd name="T11" fmla="*/ 31 h 74"/>
                <a:gd name="T12" fmla="*/ 11 w 32"/>
                <a:gd name="T13" fmla="*/ 31 h 74"/>
                <a:gd name="T14" fmla="*/ 11 w 32"/>
                <a:gd name="T15" fmla="*/ 42 h 74"/>
                <a:gd name="T16" fmla="*/ 4 w 32"/>
                <a:gd name="T17" fmla="*/ 42 h 74"/>
                <a:gd name="T18" fmla="*/ 0 w 32"/>
                <a:gd name="T19" fmla="*/ 45 h 74"/>
                <a:gd name="T20" fmla="*/ 0 w 32"/>
                <a:gd name="T21" fmla="*/ 53 h 74"/>
                <a:gd name="T22" fmla="*/ 11 w 32"/>
                <a:gd name="T23" fmla="*/ 53 h 74"/>
                <a:gd name="T24" fmla="*/ 11 w 32"/>
                <a:gd name="T25" fmla="*/ 70 h 74"/>
                <a:gd name="T26" fmla="*/ 14 w 32"/>
                <a:gd name="T27" fmla="*/ 74 h 74"/>
                <a:gd name="T28" fmla="*/ 18 w 32"/>
                <a:gd name="T29" fmla="*/ 74 h 74"/>
                <a:gd name="T30" fmla="*/ 21 w 32"/>
                <a:gd name="T31" fmla="*/ 70 h 74"/>
                <a:gd name="T32" fmla="*/ 21 w 32"/>
                <a:gd name="T33" fmla="*/ 63 h 74"/>
                <a:gd name="T34" fmla="*/ 28 w 32"/>
                <a:gd name="T35" fmla="*/ 63 h 74"/>
                <a:gd name="T36" fmla="*/ 32 w 32"/>
                <a:gd name="T37" fmla="*/ 60 h 74"/>
                <a:gd name="T38" fmla="*/ 32 w 32"/>
                <a:gd name="T39" fmla="*/ 53 h 74"/>
                <a:gd name="T40" fmla="*/ 21 w 32"/>
                <a:gd name="T41" fmla="*/ 53 h 74"/>
                <a:gd name="T42" fmla="*/ 21 w 32"/>
                <a:gd name="T43" fmla="*/ 42 h 74"/>
                <a:gd name="T44" fmla="*/ 32 w 32"/>
                <a:gd name="T45" fmla="*/ 42 h 74"/>
                <a:gd name="T46" fmla="*/ 32 w 32"/>
                <a:gd name="T47" fmla="*/ 31 h 74"/>
                <a:gd name="T48" fmla="*/ 21 w 32"/>
                <a:gd name="T49" fmla="*/ 31 h 74"/>
                <a:gd name="T50" fmla="*/ 21 w 32"/>
                <a:gd name="T51" fmla="*/ 21 h 74"/>
                <a:gd name="T52" fmla="*/ 32 w 32"/>
                <a:gd name="T53" fmla="*/ 21 h 74"/>
                <a:gd name="T54" fmla="*/ 32 w 32"/>
                <a:gd name="T55" fmla="*/ 14 h 74"/>
                <a:gd name="T56" fmla="*/ 28 w 32"/>
                <a:gd name="T57" fmla="*/ 10 h 74"/>
                <a:gd name="T58" fmla="*/ 21 w 32"/>
                <a:gd name="T59" fmla="*/ 10 h 74"/>
                <a:gd name="T60" fmla="*/ 21 w 32"/>
                <a:gd name="T61" fmla="*/ 3 h 74"/>
                <a:gd name="T62" fmla="*/ 18 w 32"/>
                <a:gd name="T63" fmla="*/ 0 h 74"/>
                <a:gd name="T64" fmla="*/ 14 w 32"/>
                <a:gd name="T6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74">
                  <a:moveTo>
                    <a:pt x="14" y="0"/>
                  </a:moveTo>
                  <a:cubicBezTo>
                    <a:pt x="12" y="0"/>
                    <a:pt x="11" y="1"/>
                    <a:pt x="11" y="3"/>
                  </a:cubicBezTo>
                  <a:cubicBezTo>
                    <a:pt x="11" y="9"/>
                    <a:pt x="11" y="15"/>
                    <a:pt x="11" y="21"/>
                  </a:cubicBezTo>
                  <a:cubicBezTo>
                    <a:pt x="7" y="21"/>
                    <a:pt x="4" y="21"/>
                    <a:pt x="0" y="21"/>
                  </a:cubicBezTo>
                  <a:cubicBezTo>
                    <a:pt x="0" y="23"/>
                    <a:pt x="0" y="25"/>
                    <a:pt x="0" y="28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1"/>
                    <a:pt x="11" y="31"/>
                  </a:cubicBezTo>
                  <a:cubicBezTo>
                    <a:pt x="11" y="35"/>
                    <a:pt x="11" y="38"/>
                    <a:pt x="11" y="42"/>
                  </a:cubicBezTo>
                  <a:cubicBezTo>
                    <a:pt x="8" y="42"/>
                    <a:pt x="6" y="42"/>
                    <a:pt x="4" y="42"/>
                  </a:cubicBezTo>
                  <a:cubicBezTo>
                    <a:pt x="1" y="42"/>
                    <a:pt x="0" y="43"/>
                    <a:pt x="0" y="45"/>
                  </a:cubicBezTo>
                  <a:cubicBezTo>
                    <a:pt x="0" y="48"/>
                    <a:pt x="0" y="50"/>
                    <a:pt x="0" y="53"/>
                  </a:cubicBezTo>
                  <a:cubicBezTo>
                    <a:pt x="4" y="53"/>
                    <a:pt x="7" y="53"/>
                    <a:pt x="11" y="53"/>
                  </a:cubicBezTo>
                  <a:cubicBezTo>
                    <a:pt x="11" y="58"/>
                    <a:pt x="11" y="64"/>
                    <a:pt x="11" y="70"/>
                  </a:cubicBezTo>
                  <a:cubicBezTo>
                    <a:pt x="11" y="73"/>
                    <a:pt x="12" y="74"/>
                    <a:pt x="14" y="74"/>
                  </a:cubicBezTo>
                  <a:cubicBezTo>
                    <a:pt x="15" y="74"/>
                    <a:pt x="17" y="74"/>
                    <a:pt x="18" y="74"/>
                  </a:cubicBezTo>
                  <a:cubicBezTo>
                    <a:pt x="20" y="74"/>
                    <a:pt x="21" y="73"/>
                    <a:pt x="21" y="70"/>
                  </a:cubicBezTo>
                  <a:cubicBezTo>
                    <a:pt x="21" y="68"/>
                    <a:pt x="21" y="66"/>
                    <a:pt x="21" y="63"/>
                  </a:cubicBezTo>
                  <a:cubicBezTo>
                    <a:pt x="24" y="63"/>
                    <a:pt x="26" y="63"/>
                    <a:pt x="28" y="63"/>
                  </a:cubicBezTo>
                  <a:cubicBezTo>
                    <a:pt x="31" y="63"/>
                    <a:pt x="32" y="62"/>
                    <a:pt x="32" y="60"/>
                  </a:cubicBezTo>
                  <a:cubicBezTo>
                    <a:pt x="32" y="57"/>
                    <a:pt x="32" y="55"/>
                    <a:pt x="32" y="53"/>
                  </a:cubicBezTo>
                  <a:cubicBezTo>
                    <a:pt x="28" y="53"/>
                    <a:pt x="25" y="53"/>
                    <a:pt x="21" y="53"/>
                  </a:cubicBezTo>
                  <a:cubicBezTo>
                    <a:pt x="21" y="49"/>
                    <a:pt x="21" y="45"/>
                    <a:pt x="21" y="42"/>
                  </a:cubicBezTo>
                  <a:cubicBezTo>
                    <a:pt x="25" y="42"/>
                    <a:pt x="28" y="42"/>
                    <a:pt x="32" y="42"/>
                  </a:cubicBezTo>
                  <a:cubicBezTo>
                    <a:pt x="32" y="38"/>
                    <a:pt x="32" y="35"/>
                    <a:pt x="32" y="31"/>
                  </a:cubicBezTo>
                  <a:cubicBezTo>
                    <a:pt x="28" y="31"/>
                    <a:pt x="25" y="31"/>
                    <a:pt x="21" y="31"/>
                  </a:cubicBezTo>
                  <a:cubicBezTo>
                    <a:pt x="21" y="28"/>
                    <a:pt x="21" y="24"/>
                    <a:pt x="21" y="21"/>
                  </a:cubicBezTo>
                  <a:cubicBezTo>
                    <a:pt x="25" y="21"/>
                    <a:pt x="28" y="21"/>
                    <a:pt x="32" y="21"/>
                  </a:cubicBezTo>
                  <a:cubicBezTo>
                    <a:pt x="32" y="18"/>
                    <a:pt x="32" y="16"/>
                    <a:pt x="32" y="14"/>
                  </a:cubicBezTo>
                  <a:cubicBezTo>
                    <a:pt x="32" y="11"/>
                    <a:pt x="31" y="10"/>
                    <a:pt x="28" y="10"/>
                  </a:cubicBezTo>
                  <a:cubicBezTo>
                    <a:pt x="26" y="10"/>
                    <a:pt x="24" y="10"/>
                    <a:pt x="21" y="10"/>
                  </a:cubicBezTo>
                  <a:cubicBezTo>
                    <a:pt x="21" y="8"/>
                    <a:pt x="21" y="5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2" name="Freeform 11"/>
            <p:cNvSpPr/>
            <p:nvPr/>
          </p:nvSpPr>
          <p:spPr bwMode="auto">
            <a:xfrm>
              <a:off x="9864276" y="785891"/>
              <a:ext cx="71438" cy="63500"/>
            </a:xfrm>
            <a:custGeom>
              <a:avLst/>
              <a:gdLst>
                <a:gd name="T0" fmla="*/ 11 w 11"/>
                <a:gd name="T1" fmla="*/ 3 h 10"/>
                <a:gd name="T2" fmla="*/ 7 w 11"/>
                <a:gd name="T3" fmla="*/ 0 h 10"/>
                <a:gd name="T4" fmla="*/ 0 w 11"/>
                <a:gd name="T5" fmla="*/ 0 h 10"/>
                <a:gd name="T6" fmla="*/ 0 w 11"/>
                <a:gd name="T7" fmla="*/ 10 h 10"/>
                <a:gd name="T8" fmla="*/ 7 w 11"/>
                <a:gd name="T9" fmla="*/ 10 h 10"/>
                <a:gd name="T10" fmla="*/ 11 w 11"/>
                <a:gd name="T11" fmla="*/ 7 h 10"/>
                <a:gd name="T12" fmla="*/ 11 w 1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9" y="10"/>
                    <a:pt x="11" y="9"/>
                    <a:pt x="11" y="7"/>
                  </a:cubicBezTo>
                  <a:cubicBezTo>
                    <a:pt x="11" y="6"/>
                    <a:pt x="11" y="4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3" name="Freeform 12"/>
            <p:cNvSpPr/>
            <p:nvPr/>
          </p:nvSpPr>
          <p:spPr bwMode="auto">
            <a:xfrm>
              <a:off x="9864276" y="919241"/>
              <a:ext cx="71438" cy="69850"/>
            </a:xfrm>
            <a:custGeom>
              <a:avLst/>
              <a:gdLst>
                <a:gd name="T0" fmla="*/ 11 w 11"/>
                <a:gd name="T1" fmla="*/ 3 h 11"/>
                <a:gd name="T2" fmla="*/ 7 w 11"/>
                <a:gd name="T3" fmla="*/ 0 h 11"/>
                <a:gd name="T4" fmla="*/ 0 w 11"/>
                <a:gd name="T5" fmla="*/ 0 h 11"/>
                <a:gd name="T6" fmla="*/ 0 w 11"/>
                <a:gd name="T7" fmla="*/ 11 h 11"/>
                <a:gd name="T8" fmla="*/ 7 w 11"/>
                <a:gd name="T9" fmla="*/ 11 h 11"/>
                <a:gd name="T10" fmla="*/ 11 w 11"/>
                <a:gd name="T11" fmla="*/ 7 h 11"/>
                <a:gd name="T12" fmla="*/ 11 w 11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2" y="11"/>
                    <a:pt x="5" y="11"/>
                    <a:pt x="7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4" name="Freeform 13"/>
            <p:cNvSpPr/>
            <p:nvPr/>
          </p:nvSpPr>
          <p:spPr bwMode="auto">
            <a:xfrm>
              <a:off x="9595989" y="98909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7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3 h 10"/>
                <a:gd name="T10" fmla="*/ 3 w 10"/>
                <a:gd name="T11" fmla="*/ 0 h 10"/>
                <a:gd name="T12" fmla="*/ 10 w 10"/>
                <a:gd name="T13" fmla="*/ 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7" y="10"/>
                  </a:cubicBezTo>
                  <a:cubicBezTo>
                    <a:pt x="5" y="10"/>
                    <a:pt x="4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4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5" name="Freeform 14"/>
            <p:cNvSpPr/>
            <p:nvPr/>
          </p:nvSpPr>
          <p:spPr bwMode="auto">
            <a:xfrm>
              <a:off x="9595989" y="714453"/>
              <a:ext cx="65088" cy="71438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4 h 11"/>
                <a:gd name="T6" fmla="*/ 3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6" name="Freeform 15"/>
            <p:cNvSpPr/>
            <p:nvPr/>
          </p:nvSpPr>
          <p:spPr bwMode="auto">
            <a:xfrm>
              <a:off x="11321601" y="1058941"/>
              <a:ext cx="133350" cy="71438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8 w 21"/>
                <a:gd name="T5" fmla="*/ 11 h 11"/>
                <a:gd name="T6" fmla="*/ 3 w 21"/>
                <a:gd name="T7" fmla="*/ 11 h 11"/>
                <a:gd name="T8" fmla="*/ 0 w 21"/>
                <a:gd name="T9" fmla="*/ 8 h 11"/>
                <a:gd name="T10" fmla="*/ 0 w 21"/>
                <a:gd name="T11" fmla="*/ 0 h 11"/>
                <a:gd name="T12" fmla="*/ 21 w 2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3"/>
                    <a:pt x="21" y="5"/>
                    <a:pt x="21" y="8"/>
                  </a:cubicBezTo>
                  <a:cubicBezTo>
                    <a:pt x="21" y="10"/>
                    <a:pt x="20" y="11"/>
                    <a:pt x="18" y="11"/>
                  </a:cubicBezTo>
                  <a:cubicBezTo>
                    <a:pt x="13" y="11"/>
                    <a:pt x="8" y="11"/>
                    <a:pt x="3" y="11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7" name="Freeform 16"/>
            <p:cNvSpPr/>
            <p:nvPr/>
          </p:nvSpPr>
          <p:spPr bwMode="auto">
            <a:xfrm>
              <a:off x="11110464" y="650953"/>
              <a:ext cx="141288" cy="63500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3 h 10"/>
                <a:gd name="T4" fmla="*/ 4 w 22"/>
                <a:gd name="T5" fmla="*/ 0 h 10"/>
                <a:gd name="T6" fmla="*/ 18 w 22"/>
                <a:gd name="T7" fmla="*/ 0 h 10"/>
                <a:gd name="T8" fmla="*/ 22 w 22"/>
                <a:gd name="T9" fmla="*/ 3 h 10"/>
                <a:gd name="T10" fmla="*/ 22 w 22"/>
                <a:gd name="T11" fmla="*/ 10 h 10"/>
                <a:gd name="T12" fmla="*/ 0 w 2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4" y="0"/>
                    <a:pt x="18" y="0"/>
                  </a:cubicBezTo>
                  <a:cubicBezTo>
                    <a:pt x="20" y="0"/>
                    <a:pt x="22" y="1"/>
                    <a:pt x="22" y="3"/>
                  </a:cubicBezTo>
                  <a:cubicBezTo>
                    <a:pt x="22" y="6"/>
                    <a:pt x="22" y="8"/>
                    <a:pt x="22" y="10"/>
                  </a:cubicBezTo>
                  <a:cubicBezTo>
                    <a:pt x="15" y="10"/>
                    <a:pt x="8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8" name="Freeform 17"/>
            <p:cNvSpPr/>
            <p:nvPr/>
          </p:nvSpPr>
          <p:spPr bwMode="auto">
            <a:xfrm>
              <a:off x="10977114" y="714453"/>
              <a:ext cx="133350" cy="415925"/>
            </a:xfrm>
            <a:custGeom>
              <a:avLst/>
              <a:gdLst>
                <a:gd name="T0" fmla="*/ 0 w 21"/>
                <a:gd name="T1" fmla="*/ 47 h 65"/>
                <a:gd name="T2" fmla="*/ 0 w 21"/>
                <a:gd name="T3" fmla="*/ 51 h 65"/>
                <a:gd name="T4" fmla="*/ 4 w 21"/>
                <a:gd name="T5" fmla="*/ 54 h 65"/>
                <a:gd name="T6" fmla="*/ 11 w 21"/>
                <a:gd name="T7" fmla="*/ 54 h 65"/>
                <a:gd name="T8" fmla="*/ 11 w 21"/>
                <a:gd name="T9" fmla="*/ 62 h 65"/>
                <a:gd name="T10" fmla="*/ 14 w 21"/>
                <a:gd name="T11" fmla="*/ 65 h 65"/>
                <a:gd name="T12" fmla="*/ 18 w 21"/>
                <a:gd name="T13" fmla="*/ 65 h 65"/>
                <a:gd name="T14" fmla="*/ 21 w 21"/>
                <a:gd name="T15" fmla="*/ 62 h 65"/>
                <a:gd name="T16" fmla="*/ 21 w 21"/>
                <a:gd name="T17" fmla="*/ 0 h 65"/>
                <a:gd name="T18" fmla="*/ 14 w 21"/>
                <a:gd name="T19" fmla="*/ 0 h 65"/>
                <a:gd name="T20" fmla="*/ 11 w 21"/>
                <a:gd name="T21" fmla="*/ 4 h 65"/>
                <a:gd name="T22" fmla="*/ 11 w 21"/>
                <a:gd name="T23" fmla="*/ 44 h 65"/>
                <a:gd name="T24" fmla="*/ 4 w 21"/>
                <a:gd name="T25" fmla="*/ 44 h 65"/>
                <a:gd name="T26" fmla="*/ 0 w 21"/>
                <a:gd name="T27" fmla="*/ 4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65">
                  <a:moveTo>
                    <a:pt x="0" y="47"/>
                  </a:moveTo>
                  <a:cubicBezTo>
                    <a:pt x="0" y="48"/>
                    <a:pt x="0" y="50"/>
                    <a:pt x="0" y="51"/>
                  </a:cubicBezTo>
                  <a:cubicBezTo>
                    <a:pt x="0" y="53"/>
                    <a:pt x="2" y="54"/>
                    <a:pt x="4" y="54"/>
                  </a:cubicBezTo>
                  <a:cubicBezTo>
                    <a:pt x="6" y="54"/>
                    <a:pt x="8" y="54"/>
                    <a:pt x="11" y="54"/>
                  </a:cubicBezTo>
                  <a:cubicBezTo>
                    <a:pt x="11" y="57"/>
                    <a:pt x="11" y="59"/>
                    <a:pt x="11" y="62"/>
                  </a:cubicBezTo>
                  <a:cubicBezTo>
                    <a:pt x="11" y="64"/>
                    <a:pt x="12" y="65"/>
                    <a:pt x="14" y="65"/>
                  </a:cubicBezTo>
                  <a:cubicBezTo>
                    <a:pt x="16" y="65"/>
                    <a:pt x="17" y="65"/>
                    <a:pt x="18" y="65"/>
                  </a:cubicBezTo>
                  <a:cubicBezTo>
                    <a:pt x="20" y="65"/>
                    <a:pt x="21" y="64"/>
                    <a:pt x="21" y="62"/>
                  </a:cubicBezTo>
                  <a:cubicBezTo>
                    <a:pt x="21" y="41"/>
                    <a:pt x="21" y="21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2" y="0"/>
                    <a:pt x="11" y="2"/>
                    <a:pt x="11" y="4"/>
                  </a:cubicBezTo>
                  <a:cubicBezTo>
                    <a:pt x="11" y="17"/>
                    <a:pt x="11" y="30"/>
                    <a:pt x="11" y="44"/>
                  </a:cubicBezTo>
                  <a:cubicBezTo>
                    <a:pt x="8" y="44"/>
                    <a:pt x="6" y="44"/>
                    <a:pt x="4" y="44"/>
                  </a:cubicBezTo>
                  <a:cubicBezTo>
                    <a:pt x="2" y="44"/>
                    <a:pt x="0" y="45"/>
                    <a:pt x="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9" name="Freeform 18"/>
            <p:cNvSpPr/>
            <p:nvPr/>
          </p:nvSpPr>
          <p:spPr bwMode="auto">
            <a:xfrm>
              <a:off x="11454951" y="650953"/>
              <a:ext cx="141288" cy="407988"/>
            </a:xfrm>
            <a:custGeom>
              <a:avLst/>
              <a:gdLst>
                <a:gd name="T0" fmla="*/ 18 w 22"/>
                <a:gd name="T1" fmla="*/ 21 h 64"/>
                <a:gd name="T2" fmla="*/ 22 w 22"/>
                <a:gd name="T3" fmla="*/ 18 h 64"/>
                <a:gd name="T4" fmla="*/ 22 w 22"/>
                <a:gd name="T5" fmla="*/ 14 h 64"/>
                <a:gd name="T6" fmla="*/ 18 w 22"/>
                <a:gd name="T7" fmla="*/ 10 h 64"/>
                <a:gd name="T8" fmla="*/ 11 w 22"/>
                <a:gd name="T9" fmla="*/ 10 h 64"/>
                <a:gd name="T10" fmla="*/ 11 w 22"/>
                <a:gd name="T11" fmla="*/ 3 h 64"/>
                <a:gd name="T12" fmla="*/ 8 w 22"/>
                <a:gd name="T13" fmla="*/ 0 h 64"/>
                <a:gd name="T14" fmla="*/ 4 w 22"/>
                <a:gd name="T15" fmla="*/ 0 h 64"/>
                <a:gd name="T16" fmla="*/ 0 w 22"/>
                <a:gd name="T17" fmla="*/ 3 h 64"/>
                <a:gd name="T18" fmla="*/ 0 w 22"/>
                <a:gd name="T19" fmla="*/ 64 h 64"/>
                <a:gd name="T20" fmla="*/ 8 w 22"/>
                <a:gd name="T21" fmla="*/ 64 h 64"/>
                <a:gd name="T22" fmla="*/ 11 w 22"/>
                <a:gd name="T23" fmla="*/ 61 h 64"/>
                <a:gd name="T24" fmla="*/ 11 w 22"/>
                <a:gd name="T25" fmla="*/ 21 h 64"/>
                <a:gd name="T26" fmla="*/ 18 w 22"/>
                <a:gd name="T27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64">
                  <a:moveTo>
                    <a:pt x="18" y="21"/>
                  </a:moveTo>
                  <a:cubicBezTo>
                    <a:pt x="20" y="21"/>
                    <a:pt x="22" y="20"/>
                    <a:pt x="22" y="18"/>
                  </a:cubicBezTo>
                  <a:cubicBezTo>
                    <a:pt x="22" y="16"/>
                    <a:pt x="22" y="15"/>
                    <a:pt x="22" y="14"/>
                  </a:cubicBezTo>
                  <a:cubicBezTo>
                    <a:pt x="22" y="12"/>
                    <a:pt x="20" y="10"/>
                    <a:pt x="18" y="10"/>
                  </a:cubicBezTo>
                  <a:cubicBezTo>
                    <a:pt x="16" y="10"/>
                    <a:pt x="14" y="10"/>
                    <a:pt x="11" y="10"/>
                  </a:cubicBezTo>
                  <a:cubicBezTo>
                    <a:pt x="11" y="8"/>
                    <a:pt x="11" y="6"/>
                    <a:pt x="11" y="3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4"/>
                    <a:pt x="0" y="44"/>
                    <a:pt x="0" y="64"/>
                  </a:cubicBezTo>
                  <a:cubicBezTo>
                    <a:pt x="3" y="64"/>
                    <a:pt x="5" y="64"/>
                    <a:pt x="8" y="64"/>
                  </a:cubicBezTo>
                  <a:cubicBezTo>
                    <a:pt x="10" y="64"/>
                    <a:pt x="11" y="63"/>
                    <a:pt x="11" y="61"/>
                  </a:cubicBezTo>
                  <a:cubicBezTo>
                    <a:pt x="11" y="48"/>
                    <a:pt x="11" y="34"/>
                    <a:pt x="11" y="21"/>
                  </a:cubicBezTo>
                  <a:cubicBezTo>
                    <a:pt x="14" y="21"/>
                    <a:pt x="16" y="21"/>
                    <a:pt x="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0" name="Freeform 19"/>
            <p:cNvSpPr>
              <a:spLocks noEditPoints="1"/>
            </p:cNvSpPr>
            <p:nvPr/>
          </p:nvSpPr>
          <p:spPr bwMode="auto">
            <a:xfrm>
              <a:off x="11180314" y="714453"/>
              <a:ext cx="211138" cy="344488"/>
            </a:xfrm>
            <a:custGeom>
              <a:avLst/>
              <a:gdLst>
                <a:gd name="T0" fmla="*/ 29 w 33"/>
                <a:gd name="T1" fmla="*/ 11 h 54"/>
                <a:gd name="T2" fmla="*/ 22 w 33"/>
                <a:gd name="T3" fmla="*/ 11 h 54"/>
                <a:gd name="T4" fmla="*/ 22 w 33"/>
                <a:gd name="T5" fmla="*/ 4 h 54"/>
                <a:gd name="T6" fmla="*/ 18 w 33"/>
                <a:gd name="T7" fmla="*/ 0 h 54"/>
                <a:gd name="T8" fmla="*/ 11 w 33"/>
                <a:gd name="T9" fmla="*/ 0 h 54"/>
                <a:gd name="T10" fmla="*/ 11 w 33"/>
                <a:gd name="T11" fmla="*/ 11 h 54"/>
                <a:gd name="T12" fmla="*/ 4 w 33"/>
                <a:gd name="T13" fmla="*/ 11 h 54"/>
                <a:gd name="T14" fmla="*/ 0 w 33"/>
                <a:gd name="T15" fmla="*/ 15 h 54"/>
                <a:gd name="T16" fmla="*/ 0 w 33"/>
                <a:gd name="T17" fmla="*/ 40 h 54"/>
                <a:gd name="T18" fmla="*/ 4 w 33"/>
                <a:gd name="T19" fmla="*/ 44 h 54"/>
                <a:gd name="T20" fmla="*/ 11 w 33"/>
                <a:gd name="T21" fmla="*/ 44 h 54"/>
                <a:gd name="T22" fmla="*/ 11 w 33"/>
                <a:gd name="T23" fmla="*/ 51 h 54"/>
                <a:gd name="T24" fmla="*/ 15 w 33"/>
                <a:gd name="T25" fmla="*/ 54 h 54"/>
                <a:gd name="T26" fmla="*/ 22 w 33"/>
                <a:gd name="T27" fmla="*/ 54 h 54"/>
                <a:gd name="T28" fmla="*/ 22 w 33"/>
                <a:gd name="T29" fmla="*/ 44 h 54"/>
                <a:gd name="T30" fmla="*/ 29 w 33"/>
                <a:gd name="T31" fmla="*/ 44 h 54"/>
                <a:gd name="T32" fmla="*/ 33 w 33"/>
                <a:gd name="T33" fmla="*/ 40 h 54"/>
                <a:gd name="T34" fmla="*/ 33 w 33"/>
                <a:gd name="T35" fmla="*/ 15 h 54"/>
                <a:gd name="T36" fmla="*/ 29 w 33"/>
                <a:gd name="T37" fmla="*/ 11 h 54"/>
                <a:gd name="T38" fmla="*/ 22 w 33"/>
                <a:gd name="T39" fmla="*/ 33 h 54"/>
                <a:gd name="T40" fmla="*/ 11 w 33"/>
                <a:gd name="T41" fmla="*/ 33 h 54"/>
                <a:gd name="T42" fmla="*/ 11 w 33"/>
                <a:gd name="T43" fmla="*/ 22 h 54"/>
                <a:gd name="T44" fmla="*/ 22 w 33"/>
                <a:gd name="T45" fmla="*/ 22 h 54"/>
                <a:gd name="T46" fmla="*/ 22 w 33"/>
                <a:gd name="T47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54">
                  <a:moveTo>
                    <a:pt x="29" y="11"/>
                  </a:moveTo>
                  <a:cubicBezTo>
                    <a:pt x="27" y="11"/>
                    <a:pt x="24" y="11"/>
                    <a:pt x="22" y="11"/>
                  </a:cubicBezTo>
                  <a:cubicBezTo>
                    <a:pt x="22" y="9"/>
                    <a:pt x="22" y="6"/>
                    <a:pt x="22" y="4"/>
                  </a:cubicBezTo>
                  <a:cubicBezTo>
                    <a:pt x="22" y="2"/>
                    <a:pt x="20" y="0"/>
                    <a:pt x="18" y="0"/>
                  </a:cubicBezTo>
                  <a:cubicBezTo>
                    <a:pt x="16" y="0"/>
                    <a:pt x="13" y="0"/>
                    <a:pt x="11" y="0"/>
                  </a:cubicBezTo>
                  <a:cubicBezTo>
                    <a:pt x="11" y="4"/>
                    <a:pt x="11" y="8"/>
                    <a:pt x="11" y="11"/>
                  </a:cubicBezTo>
                  <a:cubicBezTo>
                    <a:pt x="9" y="11"/>
                    <a:pt x="6" y="11"/>
                    <a:pt x="4" y="11"/>
                  </a:cubicBezTo>
                  <a:cubicBezTo>
                    <a:pt x="2" y="11"/>
                    <a:pt x="0" y="13"/>
                    <a:pt x="0" y="15"/>
                  </a:cubicBezTo>
                  <a:cubicBezTo>
                    <a:pt x="0" y="23"/>
                    <a:pt x="0" y="32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9" y="44"/>
                    <a:pt x="11" y="44"/>
                  </a:cubicBezTo>
                  <a:cubicBezTo>
                    <a:pt x="11" y="46"/>
                    <a:pt x="11" y="48"/>
                    <a:pt x="11" y="51"/>
                  </a:cubicBezTo>
                  <a:cubicBezTo>
                    <a:pt x="11" y="53"/>
                    <a:pt x="13" y="54"/>
                    <a:pt x="15" y="54"/>
                  </a:cubicBezTo>
                  <a:cubicBezTo>
                    <a:pt x="17" y="54"/>
                    <a:pt x="19" y="54"/>
                    <a:pt x="22" y="54"/>
                  </a:cubicBezTo>
                  <a:cubicBezTo>
                    <a:pt x="22" y="51"/>
                    <a:pt x="22" y="47"/>
                    <a:pt x="22" y="44"/>
                  </a:cubicBezTo>
                  <a:cubicBezTo>
                    <a:pt x="24" y="44"/>
                    <a:pt x="27" y="44"/>
                    <a:pt x="29" y="44"/>
                  </a:cubicBezTo>
                  <a:cubicBezTo>
                    <a:pt x="31" y="44"/>
                    <a:pt x="33" y="42"/>
                    <a:pt x="33" y="40"/>
                  </a:cubicBezTo>
                  <a:cubicBezTo>
                    <a:pt x="33" y="32"/>
                    <a:pt x="33" y="23"/>
                    <a:pt x="33" y="15"/>
                  </a:cubicBezTo>
                  <a:cubicBezTo>
                    <a:pt x="33" y="13"/>
                    <a:pt x="31" y="11"/>
                    <a:pt x="29" y="11"/>
                  </a:cubicBezTo>
                  <a:close/>
                  <a:moveTo>
                    <a:pt x="22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22" y="22"/>
                    <a:pt x="22" y="22"/>
                    <a:pt x="22" y="22"/>
                  </a:cubicBezTo>
                  <a:lnTo>
                    <a:pt x="22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91" name="组合 90"/>
            <p:cNvGrpSpPr/>
            <p:nvPr userDrawn="1"/>
          </p:nvGrpSpPr>
          <p:grpSpPr>
            <a:xfrm>
              <a:off x="6682926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98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9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2" name="Freeform 23"/>
            <p:cNvSpPr/>
            <p:nvPr/>
          </p:nvSpPr>
          <p:spPr bwMode="auto">
            <a:xfrm>
              <a:off x="8446639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3" name="Freeform 24"/>
            <p:cNvSpPr/>
            <p:nvPr/>
          </p:nvSpPr>
          <p:spPr bwMode="auto">
            <a:xfrm>
              <a:off x="8197401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4" name="Freeform 25"/>
            <p:cNvSpPr/>
            <p:nvPr/>
          </p:nvSpPr>
          <p:spPr bwMode="auto">
            <a:xfrm>
              <a:off x="8260901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5" name="Freeform 26"/>
            <p:cNvSpPr/>
            <p:nvPr/>
          </p:nvSpPr>
          <p:spPr bwMode="auto">
            <a:xfrm>
              <a:off x="8068814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6" name="Freeform 27"/>
            <p:cNvSpPr/>
            <p:nvPr/>
          </p:nvSpPr>
          <p:spPr bwMode="auto">
            <a:xfrm>
              <a:off x="6714676" y="4333953"/>
              <a:ext cx="346075" cy="492125"/>
            </a:xfrm>
            <a:custGeom>
              <a:avLst/>
              <a:gdLst>
                <a:gd name="T0" fmla="*/ 3 w 54"/>
                <a:gd name="T1" fmla="*/ 55 h 77"/>
                <a:gd name="T2" fmla="*/ 11 w 54"/>
                <a:gd name="T3" fmla="*/ 55 h 77"/>
                <a:gd name="T4" fmla="*/ 11 w 54"/>
                <a:gd name="T5" fmla="*/ 62 h 77"/>
                <a:gd name="T6" fmla="*/ 14 w 54"/>
                <a:gd name="T7" fmla="*/ 66 h 77"/>
                <a:gd name="T8" fmla="*/ 18 w 54"/>
                <a:gd name="T9" fmla="*/ 66 h 77"/>
                <a:gd name="T10" fmla="*/ 22 w 54"/>
                <a:gd name="T11" fmla="*/ 62 h 77"/>
                <a:gd name="T12" fmla="*/ 22 w 54"/>
                <a:gd name="T13" fmla="*/ 55 h 77"/>
                <a:gd name="T14" fmla="*/ 33 w 54"/>
                <a:gd name="T15" fmla="*/ 55 h 77"/>
                <a:gd name="T16" fmla="*/ 33 w 54"/>
                <a:gd name="T17" fmla="*/ 73 h 77"/>
                <a:gd name="T18" fmla="*/ 36 w 54"/>
                <a:gd name="T19" fmla="*/ 77 h 77"/>
                <a:gd name="T20" fmla="*/ 40 w 54"/>
                <a:gd name="T21" fmla="*/ 77 h 77"/>
                <a:gd name="T22" fmla="*/ 43 w 54"/>
                <a:gd name="T23" fmla="*/ 73 h 77"/>
                <a:gd name="T24" fmla="*/ 43 w 54"/>
                <a:gd name="T25" fmla="*/ 55 h 77"/>
                <a:gd name="T26" fmla="*/ 51 w 54"/>
                <a:gd name="T27" fmla="*/ 55 h 77"/>
                <a:gd name="T28" fmla="*/ 54 w 54"/>
                <a:gd name="T29" fmla="*/ 51 h 77"/>
                <a:gd name="T30" fmla="*/ 54 w 54"/>
                <a:gd name="T31" fmla="*/ 4 h 77"/>
                <a:gd name="T32" fmla="*/ 51 w 54"/>
                <a:gd name="T33" fmla="*/ 0 h 77"/>
                <a:gd name="T34" fmla="*/ 43 w 54"/>
                <a:gd name="T35" fmla="*/ 0 h 77"/>
                <a:gd name="T36" fmla="*/ 43 w 54"/>
                <a:gd name="T37" fmla="*/ 11 h 77"/>
                <a:gd name="T38" fmla="*/ 33 w 54"/>
                <a:gd name="T39" fmla="*/ 11 h 77"/>
                <a:gd name="T40" fmla="*/ 33 w 54"/>
                <a:gd name="T41" fmla="*/ 22 h 77"/>
                <a:gd name="T42" fmla="*/ 43 w 54"/>
                <a:gd name="T43" fmla="*/ 22 h 77"/>
                <a:gd name="T44" fmla="*/ 43 w 54"/>
                <a:gd name="T45" fmla="*/ 33 h 77"/>
                <a:gd name="T46" fmla="*/ 33 w 54"/>
                <a:gd name="T47" fmla="*/ 33 h 77"/>
                <a:gd name="T48" fmla="*/ 33 w 54"/>
                <a:gd name="T49" fmla="*/ 22 h 77"/>
                <a:gd name="T50" fmla="*/ 22 w 54"/>
                <a:gd name="T51" fmla="*/ 22 h 77"/>
                <a:gd name="T52" fmla="*/ 22 w 54"/>
                <a:gd name="T53" fmla="*/ 33 h 77"/>
                <a:gd name="T54" fmla="*/ 11 w 54"/>
                <a:gd name="T55" fmla="*/ 33 h 77"/>
                <a:gd name="T56" fmla="*/ 11 w 54"/>
                <a:gd name="T57" fmla="*/ 22 h 77"/>
                <a:gd name="T58" fmla="*/ 22 w 54"/>
                <a:gd name="T59" fmla="*/ 22 h 77"/>
                <a:gd name="T60" fmla="*/ 22 w 54"/>
                <a:gd name="T61" fmla="*/ 11 h 77"/>
                <a:gd name="T62" fmla="*/ 11 w 54"/>
                <a:gd name="T63" fmla="*/ 11 h 77"/>
                <a:gd name="T64" fmla="*/ 11 w 54"/>
                <a:gd name="T65" fmla="*/ 0 h 77"/>
                <a:gd name="T66" fmla="*/ 3 w 54"/>
                <a:gd name="T67" fmla="*/ 0 h 77"/>
                <a:gd name="T68" fmla="*/ 0 w 54"/>
                <a:gd name="T69" fmla="*/ 4 h 77"/>
                <a:gd name="T70" fmla="*/ 0 w 54"/>
                <a:gd name="T71" fmla="*/ 51 h 77"/>
                <a:gd name="T72" fmla="*/ 3 w 54"/>
                <a:gd name="T73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" h="77">
                  <a:moveTo>
                    <a:pt x="3" y="55"/>
                  </a:moveTo>
                  <a:cubicBezTo>
                    <a:pt x="6" y="55"/>
                    <a:pt x="8" y="55"/>
                    <a:pt x="11" y="55"/>
                  </a:cubicBezTo>
                  <a:cubicBezTo>
                    <a:pt x="11" y="57"/>
                    <a:pt x="11" y="60"/>
                    <a:pt x="11" y="62"/>
                  </a:cubicBezTo>
                  <a:cubicBezTo>
                    <a:pt x="11" y="65"/>
                    <a:pt x="12" y="66"/>
                    <a:pt x="14" y="66"/>
                  </a:cubicBezTo>
                  <a:cubicBezTo>
                    <a:pt x="16" y="66"/>
                    <a:pt x="17" y="66"/>
                    <a:pt x="18" y="66"/>
                  </a:cubicBezTo>
                  <a:cubicBezTo>
                    <a:pt x="21" y="66"/>
                    <a:pt x="22" y="65"/>
                    <a:pt x="22" y="62"/>
                  </a:cubicBezTo>
                  <a:cubicBezTo>
                    <a:pt x="22" y="60"/>
                    <a:pt x="22" y="57"/>
                    <a:pt x="22" y="55"/>
                  </a:cubicBezTo>
                  <a:cubicBezTo>
                    <a:pt x="25" y="55"/>
                    <a:pt x="29" y="55"/>
                    <a:pt x="33" y="55"/>
                  </a:cubicBezTo>
                  <a:cubicBezTo>
                    <a:pt x="33" y="61"/>
                    <a:pt x="33" y="67"/>
                    <a:pt x="33" y="73"/>
                  </a:cubicBezTo>
                  <a:cubicBezTo>
                    <a:pt x="33" y="76"/>
                    <a:pt x="34" y="77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2" y="77"/>
                    <a:pt x="43" y="76"/>
                    <a:pt x="43" y="73"/>
                  </a:cubicBezTo>
                  <a:cubicBezTo>
                    <a:pt x="43" y="67"/>
                    <a:pt x="43" y="61"/>
                    <a:pt x="43" y="55"/>
                  </a:cubicBezTo>
                  <a:cubicBezTo>
                    <a:pt x="46" y="55"/>
                    <a:pt x="48" y="55"/>
                    <a:pt x="51" y="55"/>
                  </a:cubicBezTo>
                  <a:cubicBezTo>
                    <a:pt x="53" y="55"/>
                    <a:pt x="54" y="54"/>
                    <a:pt x="54" y="51"/>
                  </a:cubicBezTo>
                  <a:cubicBezTo>
                    <a:pt x="54" y="35"/>
                    <a:pt x="54" y="20"/>
                    <a:pt x="54" y="4"/>
                  </a:cubicBezTo>
                  <a:cubicBezTo>
                    <a:pt x="54" y="1"/>
                    <a:pt x="53" y="0"/>
                    <a:pt x="51" y="0"/>
                  </a:cubicBezTo>
                  <a:cubicBezTo>
                    <a:pt x="48" y="0"/>
                    <a:pt x="46" y="0"/>
                    <a:pt x="43" y="0"/>
                  </a:cubicBezTo>
                  <a:cubicBezTo>
                    <a:pt x="43" y="4"/>
                    <a:pt x="43" y="8"/>
                    <a:pt x="43" y="11"/>
                  </a:cubicBezTo>
                  <a:cubicBezTo>
                    <a:pt x="40" y="11"/>
                    <a:pt x="36" y="11"/>
                    <a:pt x="33" y="11"/>
                  </a:cubicBezTo>
                  <a:cubicBezTo>
                    <a:pt x="33" y="15"/>
                    <a:pt x="33" y="19"/>
                    <a:pt x="33" y="22"/>
                  </a:cubicBezTo>
                  <a:cubicBezTo>
                    <a:pt x="36" y="22"/>
                    <a:pt x="40" y="22"/>
                    <a:pt x="43" y="22"/>
                  </a:cubicBezTo>
                  <a:cubicBezTo>
                    <a:pt x="43" y="26"/>
                    <a:pt x="43" y="29"/>
                    <a:pt x="43" y="33"/>
                  </a:cubicBezTo>
                  <a:cubicBezTo>
                    <a:pt x="40" y="33"/>
                    <a:pt x="36" y="33"/>
                    <a:pt x="33" y="33"/>
                  </a:cubicBezTo>
                  <a:cubicBezTo>
                    <a:pt x="33" y="29"/>
                    <a:pt x="33" y="26"/>
                    <a:pt x="33" y="22"/>
                  </a:cubicBezTo>
                  <a:cubicBezTo>
                    <a:pt x="29" y="22"/>
                    <a:pt x="25" y="22"/>
                    <a:pt x="22" y="22"/>
                  </a:cubicBezTo>
                  <a:cubicBezTo>
                    <a:pt x="22" y="26"/>
                    <a:pt x="22" y="29"/>
                    <a:pt x="22" y="33"/>
                  </a:cubicBezTo>
                  <a:cubicBezTo>
                    <a:pt x="18" y="33"/>
                    <a:pt x="14" y="33"/>
                    <a:pt x="11" y="33"/>
                  </a:cubicBezTo>
                  <a:cubicBezTo>
                    <a:pt x="11" y="29"/>
                    <a:pt x="11" y="26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18" y="11"/>
                    <a:pt x="14" y="11"/>
                    <a:pt x="11" y="11"/>
                  </a:cubicBezTo>
                  <a:cubicBezTo>
                    <a:pt x="11" y="8"/>
                    <a:pt x="11" y="4"/>
                    <a:pt x="11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5"/>
                    <a:pt x="0" y="51"/>
                  </a:cubicBezTo>
                  <a:cubicBezTo>
                    <a:pt x="0" y="54"/>
                    <a:pt x="1" y="55"/>
                    <a:pt x="3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7" name="Freeform 28"/>
            <p:cNvSpPr/>
            <p:nvPr/>
          </p:nvSpPr>
          <p:spPr bwMode="auto">
            <a:xfrm>
              <a:off x="6786114" y="4264103"/>
              <a:ext cx="203200" cy="139700"/>
            </a:xfrm>
            <a:custGeom>
              <a:avLst/>
              <a:gdLst>
                <a:gd name="T0" fmla="*/ 0 w 32"/>
                <a:gd name="T1" fmla="*/ 4 h 22"/>
                <a:gd name="T2" fmla="*/ 0 w 32"/>
                <a:gd name="T3" fmla="*/ 11 h 22"/>
                <a:gd name="T4" fmla="*/ 11 w 32"/>
                <a:gd name="T5" fmla="*/ 11 h 22"/>
                <a:gd name="T6" fmla="*/ 11 w 32"/>
                <a:gd name="T7" fmla="*/ 22 h 22"/>
                <a:gd name="T8" fmla="*/ 22 w 32"/>
                <a:gd name="T9" fmla="*/ 22 h 22"/>
                <a:gd name="T10" fmla="*/ 22 w 32"/>
                <a:gd name="T11" fmla="*/ 11 h 22"/>
                <a:gd name="T12" fmla="*/ 32 w 32"/>
                <a:gd name="T13" fmla="*/ 11 h 22"/>
                <a:gd name="T14" fmla="*/ 32 w 32"/>
                <a:gd name="T15" fmla="*/ 4 h 22"/>
                <a:gd name="T16" fmla="*/ 29 w 32"/>
                <a:gd name="T17" fmla="*/ 0 h 22"/>
                <a:gd name="T18" fmla="*/ 3 w 32"/>
                <a:gd name="T19" fmla="*/ 0 h 22"/>
                <a:gd name="T20" fmla="*/ 0 w 32"/>
                <a:gd name="T2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22">
                  <a:moveTo>
                    <a:pt x="0" y="4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3" y="11"/>
                    <a:pt x="7" y="11"/>
                    <a:pt x="11" y="11"/>
                  </a:cubicBezTo>
                  <a:cubicBezTo>
                    <a:pt x="11" y="15"/>
                    <a:pt x="11" y="19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25" y="11"/>
                    <a:pt x="29" y="11"/>
                    <a:pt x="32" y="11"/>
                  </a:cubicBezTo>
                  <a:cubicBezTo>
                    <a:pt x="32" y="9"/>
                    <a:pt x="32" y="7"/>
                    <a:pt x="32" y="4"/>
                  </a:cubicBezTo>
                  <a:cubicBezTo>
                    <a:pt x="32" y="2"/>
                    <a:pt x="31" y="0"/>
                    <a:pt x="29" y="0"/>
                  </a:cubicBezTo>
                  <a:cubicBezTo>
                    <a:pt x="20" y="0"/>
                    <a:pt x="12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8" name="Line 29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9" name="Line 30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0" name="Freeform 31"/>
            <p:cNvSpPr/>
            <p:nvPr/>
          </p:nvSpPr>
          <p:spPr bwMode="auto">
            <a:xfrm>
              <a:off x="11059664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1" name="Freeform 32"/>
            <p:cNvSpPr/>
            <p:nvPr/>
          </p:nvSpPr>
          <p:spPr bwMode="auto">
            <a:xfrm>
              <a:off x="11448601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2" name="Freeform 33"/>
            <p:cNvSpPr/>
            <p:nvPr/>
          </p:nvSpPr>
          <p:spPr bwMode="auto">
            <a:xfrm>
              <a:off x="11129514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3" name="Freeform 34"/>
            <p:cNvSpPr/>
            <p:nvPr/>
          </p:nvSpPr>
          <p:spPr bwMode="auto">
            <a:xfrm>
              <a:off x="11385101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4" name="Freeform 35"/>
            <p:cNvSpPr/>
            <p:nvPr/>
          </p:nvSpPr>
          <p:spPr bwMode="auto">
            <a:xfrm>
              <a:off x="11193014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5" name="Freeform 36"/>
            <p:cNvSpPr/>
            <p:nvPr/>
          </p:nvSpPr>
          <p:spPr bwMode="auto">
            <a:xfrm>
              <a:off x="11193014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6" name="Freeform 37"/>
            <p:cNvSpPr/>
            <p:nvPr/>
          </p:nvSpPr>
          <p:spPr bwMode="auto">
            <a:xfrm>
              <a:off x="9667426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7" name="Freeform 38"/>
            <p:cNvSpPr/>
            <p:nvPr/>
          </p:nvSpPr>
          <p:spPr bwMode="auto">
            <a:xfrm>
              <a:off x="9667426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8" name="Freeform 39"/>
            <p:cNvSpPr/>
            <p:nvPr/>
          </p:nvSpPr>
          <p:spPr bwMode="auto">
            <a:xfrm>
              <a:off x="9602339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9" name="Freeform 40"/>
            <p:cNvSpPr/>
            <p:nvPr/>
          </p:nvSpPr>
          <p:spPr bwMode="auto">
            <a:xfrm>
              <a:off x="8121201" y="1838403"/>
              <a:ext cx="382588" cy="446088"/>
            </a:xfrm>
            <a:custGeom>
              <a:avLst/>
              <a:gdLst>
                <a:gd name="T0" fmla="*/ 43 w 60"/>
                <a:gd name="T1" fmla="*/ 40 h 70"/>
                <a:gd name="T2" fmla="*/ 40 w 60"/>
                <a:gd name="T3" fmla="*/ 44 h 70"/>
                <a:gd name="T4" fmla="*/ 40 w 60"/>
                <a:gd name="T5" fmla="*/ 50 h 70"/>
                <a:gd name="T6" fmla="*/ 50 w 60"/>
                <a:gd name="T7" fmla="*/ 50 h 70"/>
                <a:gd name="T8" fmla="*/ 50 w 60"/>
                <a:gd name="T9" fmla="*/ 60 h 70"/>
                <a:gd name="T10" fmla="*/ 40 w 60"/>
                <a:gd name="T11" fmla="*/ 60 h 70"/>
                <a:gd name="T12" fmla="*/ 40 w 60"/>
                <a:gd name="T13" fmla="*/ 66 h 70"/>
                <a:gd name="T14" fmla="*/ 43 w 60"/>
                <a:gd name="T15" fmla="*/ 70 h 70"/>
                <a:gd name="T16" fmla="*/ 57 w 60"/>
                <a:gd name="T17" fmla="*/ 70 h 70"/>
                <a:gd name="T18" fmla="*/ 60 w 60"/>
                <a:gd name="T19" fmla="*/ 66 h 70"/>
                <a:gd name="T20" fmla="*/ 60 w 60"/>
                <a:gd name="T21" fmla="*/ 3 h 70"/>
                <a:gd name="T22" fmla="*/ 57 w 60"/>
                <a:gd name="T23" fmla="*/ 0 h 70"/>
                <a:gd name="T24" fmla="*/ 13 w 60"/>
                <a:gd name="T25" fmla="*/ 0 h 70"/>
                <a:gd name="T26" fmla="*/ 10 w 60"/>
                <a:gd name="T27" fmla="*/ 3 h 70"/>
                <a:gd name="T28" fmla="*/ 10 w 60"/>
                <a:gd name="T29" fmla="*/ 40 h 70"/>
                <a:gd name="T30" fmla="*/ 3 w 60"/>
                <a:gd name="T31" fmla="*/ 40 h 70"/>
                <a:gd name="T32" fmla="*/ 0 w 60"/>
                <a:gd name="T33" fmla="*/ 44 h 70"/>
                <a:gd name="T34" fmla="*/ 0 w 60"/>
                <a:gd name="T35" fmla="*/ 50 h 70"/>
                <a:gd name="T36" fmla="*/ 10 w 60"/>
                <a:gd name="T37" fmla="*/ 50 h 70"/>
                <a:gd name="T38" fmla="*/ 10 w 60"/>
                <a:gd name="T39" fmla="*/ 60 h 70"/>
                <a:gd name="T40" fmla="*/ 0 w 60"/>
                <a:gd name="T41" fmla="*/ 60 h 70"/>
                <a:gd name="T42" fmla="*/ 0 w 60"/>
                <a:gd name="T43" fmla="*/ 66 h 70"/>
                <a:gd name="T44" fmla="*/ 3 w 60"/>
                <a:gd name="T45" fmla="*/ 70 h 70"/>
                <a:gd name="T46" fmla="*/ 16 w 60"/>
                <a:gd name="T47" fmla="*/ 70 h 70"/>
                <a:gd name="T48" fmla="*/ 20 w 60"/>
                <a:gd name="T49" fmla="*/ 66 h 70"/>
                <a:gd name="T50" fmla="*/ 20 w 60"/>
                <a:gd name="T51" fmla="*/ 10 h 70"/>
                <a:gd name="T52" fmla="*/ 50 w 60"/>
                <a:gd name="T53" fmla="*/ 10 h 70"/>
                <a:gd name="T54" fmla="*/ 50 w 60"/>
                <a:gd name="T55" fmla="*/ 40 h 70"/>
                <a:gd name="T56" fmla="*/ 43 w 60"/>
                <a:gd name="T57" fmla="*/ 4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70">
                  <a:moveTo>
                    <a:pt x="43" y="40"/>
                  </a:moveTo>
                  <a:cubicBezTo>
                    <a:pt x="41" y="40"/>
                    <a:pt x="40" y="41"/>
                    <a:pt x="40" y="44"/>
                  </a:cubicBezTo>
                  <a:cubicBezTo>
                    <a:pt x="40" y="46"/>
                    <a:pt x="40" y="48"/>
                    <a:pt x="40" y="50"/>
                  </a:cubicBezTo>
                  <a:cubicBezTo>
                    <a:pt x="43" y="50"/>
                    <a:pt x="47" y="50"/>
                    <a:pt x="50" y="50"/>
                  </a:cubicBezTo>
                  <a:cubicBezTo>
                    <a:pt x="50" y="53"/>
                    <a:pt x="50" y="57"/>
                    <a:pt x="50" y="60"/>
                  </a:cubicBezTo>
                  <a:cubicBezTo>
                    <a:pt x="47" y="60"/>
                    <a:pt x="43" y="60"/>
                    <a:pt x="40" y="60"/>
                  </a:cubicBezTo>
                  <a:cubicBezTo>
                    <a:pt x="40" y="62"/>
                    <a:pt x="40" y="64"/>
                    <a:pt x="40" y="66"/>
                  </a:cubicBezTo>
                  <a:cubicBezTo>
                    <a:pt x="40" y="69"/>
                    <a:pt x="41" y="70"/>
                    <a:pt x="43" y="70"/>
                  </a:cubicBezTo>
                  <a:cubicBezTo>
                    <a:pt x="48" y="70"/>
                    <a:pt x="52" y="70"/>
                    <a:pt x="57" y="70"/>
                  </a:cubicBezTo>
                  <a:cubicBezTo>
                    <a:pt x="59" y="70"/>
                    <a:pt x="60" y="69"/>
                    <a:pt x="60" y="66"/>
                  </a:cubicBezTo>
                  <a:cubicBezTo>
                    <a:pt x="60" y="45"/>
                    <a:pt x="60" y="24"/>
                    <a:pt x="60" y="3"/>
                  </a:cubicBezTo>
                  <a:cubicBezTo>
                    <a:pt x="60" y="1"/>
                    <a:pt x="59" y="0"/>
                    <a:pt x="57" y="0"/>
                  </a:cubicBezTo>
                  <a:cubicBezTo>
                    <a:pt x="42" y="0"/>
                    <a:pt x="28" y="0"/>
                    <a:pt x="13" y="0"/>
                  </a:cubicBezTo>
                  <a:cubicBezTo>
                    <a:pt x="11" y="0"/>
                    <a:pt x="10" y="1"/>
                    <a:pt x="10" y="3"/>
                  </a:cubicBezTo>
                  <a:cubicBezTo>
                    <a:pt x="10" y="15"/>
                    <a:pt x="10" y="28"/>
                    <a:pt x="10" y="40"/>
                  </a:cubicBezTo>
                  <a:cubicBezTo>
                    <a:pt x="7" y="40"/>
                    <a:pt x="5" y="40"/>
                    <a:pt x="3" y="40"/>
                  </a:cubicBezTo>
                  <a:cubicBezTo>
                    <a:pt x="1" y="40"/>
                    <a:pt x="0" y="41"/>
                    <a:pt x="0" y="44"/>
                  </a:cubicBezTo>
                  <a:cubicBezTo>
                    <a:pt x="0" y="46"/>
                    <a:pt x="0" y="48"/>
                    <a:pt x="0" y="50"/>
                  </a:cubicBezTo>
                  <a:cubicBezTo>
                    <a:pt x="3" y="50"/>
                    <a:pt x="6" y="50"/>
                    <a:pt x="10" y="50"/>
                  </a:cubicBezTo>
                  <a:cubicBezTo>
                    <a:pt x="10" y="53"/>
                    <a:pt x="10" y="57"/>
                    <a:pt x="10" y="60"/>
                  </a:cubicBezTo>
                  <a:cubicBezTo>
                    <a:pt x="6" y="60"/>
                    <a:pt x="3" y="60"/>
                    <a:pt x="0" y="60"/>
                  </a:cubicBezTo>
                  <a:cubicBezTo>
                    <a:pt x="0" y="62"/>
                    <a:pt x="0" y="64"/>
                    <a:pt x="0" y="66"/>
                  </a:cubicBezTo>
                  <a:cubicBezTo>
                    <a:pt x="0" y="69"/>
                    <a:pt x="1" y="70"/>
                    <a:pt x="3" y="70"/>
                  </a:cubicBezTo>
                  <a:cubicBezTo>
                    <a:pt x="7" y="70"/>
                    <a:pt x="12" y="70"/>
                    <a:pt x="16" y="70"/>
                  </a:cubicBezTo>
                  <a:cubicBezTo>
                    <a:pt x="19" y="70"/>
                    <a:pt x="20" y="69"/>
                    <a:pt x="20" y="66"/>
                  </a:cubicBezTo>
                  <a:cubicBezTo>
                    <a:pt x="20" y="47"/>
                    <a:pt x="20" y="29"/>
                    <a:pt x="20" y="10"/>
                  </a:cubicBezTo>
                  <a:cubicBezTo>
                    <a:pt x="30" y="10"/>
                    <a:pt x="40" y="10"/>
                    <a:pt x="50" y="10"/>
                  </a:cubicBezTo>
                  <a:cubicBezTo>
                    <a:pt x="50" y="20"/>
                    <a:pt x="50" y="30"/>
                    <a:pt x="50" y="40"/>
                  </a:cubicBezTo>
                  <a:cubicBezTo>
                    <a:pt x="48" y="40"/>
                    <a:pt x="46" y="40"/>
                    <a:pt x="4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0" name="Freeform 41"/>
            <p:cNvSpPr/>
            <p:nvPr/>
          </p:nvSpPr>
          <p:spPr bwMode="auto">
            <a:xfrm>
              <a:off x="8311701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8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1" name="Freeform 42"/>
            <p:cNvSpPr/>
            <p:nvPr/>
          </p:nvSpPr>
          <p:spPr bwMode="auto">
            <a:xfrm>
              <a:off x="8056114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7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2" name="Freeform 43"/>
            <p:cNvSpPr/>
            <p:nvPr/>
          </p:nvSpPr>
          <p:spPr bwMode="auto">
            <a:xfrm>
              <a:off x="7060751" y="1895553"/>
              <a:ext cx="63500" cy="325438"/>
            </a:xfrm>
            <a:custGeom>
              <a:avLst/>
              <a:gdLst>
                <a:gd name="T0" fmla="*/ 10 w 10"/>
                <a:gd name="T1" fmla="*/ 4 h 51"/>
                <a:gd name="T2" fmla="*/ 7 w 10"/>
                <a:gd name="T3" fmla="*/ 0 h 51"/>
                <a:gd name="T4" fmla="*/ 0 w 10"/>
                <a:gd name="T5" fmla="*/ 0 h 51"/>
                <a:gd name="T6" fmla="*/ 0 w 10"/>
                <a:gd name="T7" fmla="*/ 51 h 51"/>
                <a:gd name="T8" fmla="*/ 7 w 10"/>
                <a:gd name="T9" fmla="*/ 51 h 51"/>
                <a:gd name="T10" fmla="*/ 10 w 10"/>
                <a:gd name="T11" fmla="*/ 48 h 51"/>
                <a:gd name="T12" fmla="*/ 10 w 10"/>
                <a:gd name="T13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10" y="4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17"/>
                    <a:pt x="0" y="34"/>
                    <a:pt x="0" y="51"/>
                  </a:cubicBezTo>
                  <a:cubicBezTo>
                    <a:pt x="2" y="51"/>
                    <a:pt x="5" y="51"/>
                    <a:pt x="7" y="51"/>
                  </a:cubicBezTo>
                  <a:cubicBezTo>
                    <a:pt x="9" y="51"/>
                    <a:pt x="10" y="50"/>
                    <a:pt x="10" y="48"/>
                  </a:cubicBezTo>
                  <a:cubicBezTo>
                    <a:pt x="10" y="33"/>
                    <a:pt x="10" y="18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3" name="Freeform 44"/>
            <p:cNvSpPr/>
            <p:nvPr/>
          </p:nvSpPr>
          <p:spPr bwMode="auto">
            <a:xfrm>
              <a:off x="6740076" y="1832053"/>
              <a:ext cx="320675" cy="63500"/>
            </a:xfrm>
            <a:custGeom>
              <a:avLst/>
              <a:gdLst>
                <a:gd name="T0" fmla="*/ 47 w 50"/>
                <a:gd name="T1" fmla="*/ 0 h 10"/>
                <a:gd name="T2" fmla="*/ 50 w 50"/>
                <a:gd name="T3" fmla="*/ 4 h 10"/>
                <a:gd name="T4" fmla="*/ 50 w 50"/>
                <a:gd name="T5" fmla="*/ 10 h 10"/>
                <a:gd name="T6" fmla="*/ 0 w 50"/>
                <a:gd name="T7" fmla="*/ 10 h 10"/>
                <a:gd name="T8" fmla="*/ 0 w 50"/>
                <a:gd name="T9" fmla="*/ 4 h 10"/>
                <a:gd name="T10" fmla="*/ 3 w 50"/>
                <a:gd name="T11" fmla="*/ 0 h 10"/>
                <a:gd name="T12" fmla="*/ 47 w 5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47" y="0"/>
                  </a:moveTo>
                  <a:cubicBezTo>
                    <a:pt x="49" y="0"/>
                    <a:pt x="50" y="1"/>
                    <a:pt x="50" y="4"/>
                  </a:cubicBezTo>
                  <a:cubicBezTo>
                    <a:pt x="50" y="6"/>
                    <a:pt x="50" y="8"/>
                    <a:pt x="50" y="10"/>
                  </a:cubicBezTo>
                  <a:cubicBezTo>
                    <a:pt x="33" y="10"/>
                    <a:pt x="17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8" y="0"/>
                    <a:pt x="32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4" name="Freeform 45"/>
            <p:cNvSpPr/>
            <p:nvPr/>
          </p:nvSpPr>
          <p:spPr bwMode="auto">
            <a:xfrm>
              <a:off x="6740076" y="2220991"/>
              <a:ext cx="320675" cy="63500"/>
            </a:xfrm>
            <a:custGeom>
              <a:avLst/>
              <a:gdLst>
                <a:gd name="T0" fmla="*/ 50 w 50"/>
                <a:gd name="T1" fmla="*/ 7 h 10"/>
                <a:gd name="T2" fmla="*/ 47 w 50"/>
                <a:gd name="T3" fmla="*/ 10 h 10"/>
                <a:gd name="T4" fmla="*/ 3 w 50"/>
                <a:gd name="T5" fmla="*/ 10 h 10"/>
                <a:gd name="T6" fmla="*/ 0 w 50"/>
                <a:gd name="T7" fmla="*/ 7 h 10"/>
                <a:gd name="T8" fmla="*/ 0 w 50"/>
                <a:gd name="T9" fmla="*/ 0 h 10"/>
                <a:gd name="T10" fmla="*/ 50 w 50"/>
                <a:gd name="T11" fmla="*/ 0 h 10"/>
                <a:gd name="T12" fmla="*/ 50 w 5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50" y="7"/>
                  </a:moveTo>
                  <a:cubicBezTo>
                    <a:pt x="50" y="9"/>
                    <a:pt x="49" y="10"/>
                    <a:pt x="47" y="10"/>
                  </a:cubicBezTo>
                  <a:cubicBezTo>
                    <a:pt x="32" y="10"/>
                    <a:pt x="18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17" y="0"/>
                    <a:pt x="33" y="0"/>
                    <a:pt x="50" y="0"/>
                  </a:cubicBezTo>
                  <a:cubicBezTo>
                    <a:pt x="50" y="2"/>
                    <a:pt x="50" y="4"/>
                    <a:pt x="5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5" name="Freeform 46"/>
            <p:cNvSpPr/>
            <p:nvPr/>
          </p:nvSpPr>
          <p:spPr bwMode="auto">
            <a:xfrm>
              <a:off x="6676576" y="1895553"/>
              <a:ext cx="63500" cy="325438"/>
            </a:xfrm>
            <a:custGeom>
              <a:avLst/>
              <a:gdLst>
                <a:gd name="T0" fmla="*/ 3 w 10"/>
                <a:gd name="T1" fmla="*/ 51 h 51"/>
                <a:gd name="T2" fmla="*/ 0 w 10"/>
                <a:gd name="T3" fmla="*/ 48 h 51"/>
                <a:gd name="T4" fmla="*/ 0 w 10"/>
                <a:gd name="T5" fmla="*/ 4 h 51"/>
                <a:gd name="T6" fmla="*/ 3 w 10"/>
                <a:gd name="T7" fmla="*/ 0 h 51"/>
                <a:gd name="T8" fmla="*/ 10 w 10"/>
                <a:gd name="T9" fmla="*/ 0 h 51"/>
                <a:gd name="T10" fmla="*/ 10 w 10"/>
                <a:gd name="T11" fmla="*/ 51 h 51"/>
                <a:gd name="T12" fmla="*/ 3 w 10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3" y="51"/>
                  </a:moveTo>
                  <a:cubicBezTo>
                    <a:pt x="1" y="51"/>
                    <a:pt x="0" y="50"/>
                    <a:pt x="0" y="48"/>
                  </a:cubicBezTo>
                  <a:cubicBezTo>
                    <a:pt x="0" y="33"/>
                    <a:pt x="0" y="18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17"/>
                    <a:pt x="10" y="34"/>
                    <a:pt x="10" y="51"/>
                  </a:cubicBezTo>
                  <a:cubicBezTo>
                    <a:pt x="8" y="51"/>
                    <a:pt x="5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6" name="Freeform 47"/>
            <p:cNvSpPr/>
            <p:nvPr/>
          </p:nvSpPr>
          <p:spPr bwMode="auto">
            <a:xfrm>
              <a:off x="6868664" y="1965403"/>
              <a:ext cx="127000" cy="128588"/>
            </a:xfrm>
            <a:custGeom>
              <a:avLst/>
              <a:gdLst>
                <a:gd name="T0" fmla="*/ 17 w 20"/>
                <a:gd name="T1" fmla="*/ 10 h 20"/>
                <a:gd name="T2" fmla="*/ 10 w 20"/>
                <a:gd name="T3" fmla="*/ 10 h 20"/>
                <a:gd name="T4" fmla="*/ 10 w 20"/>
                <a:gd name="T5" fmla="*/ 10 h 20"/>
                <a:gd name="T6" fmla="*/ 10 w 20"/>
                <a:gd name="T7" fmla="*/ 3 h 20"/>
                <a:gd name="T8" fmla="*/ 7 w 20"/>
                <a:gd name="T9" fmla="*/ 0 h 20"/>
                <a:gd name="T10" fmla="*/ 3 w 20"/>
                <a:gd name="T11" fmla="*/ 0 h 20"/>
                <a:gd name="T12" fmla="*/ 0 w 20"/>
                <a:gd name="T13" fmla="*/ 3 h 20"/>
                <a:gd name="T14" fmla="*/ 0 w 20"/>
                <a:gd name="T15" fmla="*/ 16 h 20"/>
                <a:gd name="T16" fmla="*/ 3 w 20"/>
                <a:gd name="T17" fmla="*/ 20 h 20"/>
                <a:gd name="T18" fmla="*/ 17 w 20"/>
                <a:gd name="T19" fmla="*/ 20 h 20"/>
                <a:gd name="T20" fmla="*/ 20 w 20"/>
                <a:gd name="T21" fmla="*/ 16 h 20"/>
                <a:gd name="T22" fmla="*/ 20 w 20"/>
                <a:gd name="T23" fmla="*/ 13 h 20"/>
                <a:gd name="T24" fmla="*/ 17 w 20"/>
                <a:gd name="T2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0">
                  <a:moveTo>
                    <a:pt x="17" y="10"/>
                  </a:moveTo>
                  <a:cubicBezTo>
                    <a:pt x="15" y="10"/>
                    <a:pt x="12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7"/>
                    <a:pt x="10" y="5"/>
                    <a:pt x="10" y="3"/>
                  </a:cubicBez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1"/>
                    <a:pt x="19" y="10"/>
                    <a:pt x="1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7" name="Freeform 48"/>
            <p:cNvSpPr/>
            <p:nvPr/>
          </p:nvSpPr>
          <p:spPr bwMode="auto">
            <a:xfrm>
              <a:off x="9634089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8" name="Freeform 49"/>
            <p:cNvSpPr/>
            <p:nvPr/>
          </p:nvSpPr>
          <p:spPr bwMode="auto">
            <a:xfrm>
              <a:off x="9507089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9" name="Freeform 50"/>
            <p:cNvSpPr/>
            <p:nvPr/>
          </p:nvSpPr>
          <p:spPr bwMode="auto">
            <a:xfrm>
              <a:off x="9889676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0" name="Freeform 51"/>
            <p:cNvSpPr/>
            <p:nvPr/>
          </p:nvSpPr>
          <p:spPr bwMode="auto">
            <a:xfrm>
              <a:off x="9889676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1" name="Freeform 52"/>
            <p:cNvSpPr/>
            <p:nvPr/>
          </p:nvSpPr>
          <p:spPr bwMode="auto">
            <a:xfrm>
              <a:off x="9826176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2" name="Freeform 53"/>
            <p:cNvSpPr/>
            <p:nvPr/>
          </p:nvSpPr>
          <p:spPr bwMode="auto">
            <a:xfrm>
              <a:off x="9954764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3" name="Freeform 54"/>
            <p:cNvSpPr/>
            <p:nvPr/>
          </p:nvSpPr>
          <p:spPr bwMode="auto">
            <a:xfrm>
              <a:off x="11091414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4" name="Freeform 55"/>
            <p:cNvSpPr/>
            <p:nvPr/>
          </p:nvSpPr>
          <p:spPr bwMode="auto">
            <a:xfrm>
              <a:off x="11353351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5" name="Freeform 56"/>
            <p:cNvSpPr/>
            <p:nvPr/>
          </p:nvSpPr>
          <p:spPr bwMode="auto">
            <a:xfrm>
              <a:off x="11224764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6" name="Freeform 57"/>
            <p:cNvSpPr/>
            <p:nvPr/>
          </p:nvSpPr>
          <p:spPr bwMode="auto">
            <a:xfrm>
              <a:off x="11283501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7" name="Freeform 58"/>
            <p:cNvSpPr/>
            <p:nvPr/>
          </p:nvSpPr>
          <p:spPr bwMode="auto">
            <a:xfrm>
              <a:off x="11205714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8" name="Freeform 59"/>
            <p:cNvSpPr>
              <a:spLocks noEditPoints="1"/>
            </p:cNvSpPr>
            <p:nvPr/>
          </p:nvSpPr>
          <p:spPr bwMode="auto">
            <a:xfrm>
              <a:off x="6638476" y="5438853"/>
              <a:ext cx="523875" cy="458788"/>
            </a:xfrm>
            <a:custGeom>
              <a:avLst/>
              <a:gdLst>
                <a:gd name="T0" fmla="*/ 79 w 82"/>
                <a:gd name="T1" fmla="*/ 0 h 72"/>
                <a:gd name="T2" fmla="*/ 3 w 82"/>
                <a:gd name="T3" fmla="*/ 0 h 72"/>
                <a:gd name="T4" fmla="*/ 0 w 82"/>
                <a:gd name="T5" fmla="*/ 3 h 72"/>
                <a:gd name="T6" fmla="*/ 0 w 82"/>
                <a:gd name="T7" fmla="*/ 69 h 72"/>
                <a:gd name="T8" fmla="*/ 3 w 82"/>
                <a:gd name="T9" fmla="*/ 72 h 72"/>
                <a:gd name="T10" fmla="*/ 79 w 82"/>
                <a:gd name="T11" fmla="*/ 72 h 72"/>
                <a:gd name="T12" fmla="*/ 82 w 82"/>
                <a:gd name="T13" fmla="*/ 69 h 72"/>
                <a:gd name="T14" fmla="*/ 82 w 82"/>
                <a:gd name="T15" fmla="*/ 3 h 72"/>
                <a:gd name="T16" fmla="*/ 79 w 82"/>
                <a:gd name="T17" fmla="*/ 0 h 72"/>
                <a:gd name="T18" fmla="*/ 72 w 82"/>
                <a:gd name="T19" fmla="*/ 62 h 72"/>
                <a:gd name="T20" fmla="*/ 10 w 82"/>
                <a:gd name="T21" fmla="*/ 62 h 72"/>
                <a:gd name="T22" fmla="*/ 10 w 82"/>
                <a:gd name="T23" fmla="*/ 10 h 72"/>
                <a:gd name="T24" fmla="*/ 72 w 82"/>
                <a:gd name="T25" fmla="*/ 10 h 72"/>
                <a:gd name="T26" fmla="*/ 72 w 82"/>
                <a:gd name="T27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72">
                  <a:moveTo>
                    <a:pt x="79" y="0"/>
                  </a:moveTo>
                  <a:cubicBezTo>
                    <a:pt x="54" y="0"/>
                    <a:pt x="28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5"/>
                    <a:pt x="0" y="47"/>
                    <a:pt x="0" y="69"/>
                  </a:cubicBezTo>
                  <a:cubicBezTo>
                    <a:pt x="0" y="71"/>
                    <a:pt x="1" y="72"/>
                    <a:pt x="3" y="72"/>
                  </a:cubicBezTo>
                  <a:cubicBezTo>
                    <a:pt x="28" y="72"/>
                    <a:pt x="54" y="72"/>
                    <a:pt x="79" y="72"/>
                  </a:cubicBezTo>
                  <a:cubicBezTo>
                    <a:pt x="81" y="72"/>
                    <a:pt x="82" y="71"/>
                    <a:pt x="82" y="69"/>
                  </a:cubicBezTo>
                  <a:cubicBezTo>
                    <a:pt x="82" y="47"/>
                    <a:pt x="82" y="25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lose/>
                  <a:moveTo>
                    <a:pt x="72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72" y="10"/>
                    <a:pt x="72" y="10"/>
                    <a:pt x="72" y="10"/>
                  </a:cubicBezTo>
                  <a:lnTo>
                    <a:pt x="72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9" name="Freeform 60"/>
            <p:cNvSpPr/>
            <p:nvPr/>
          </p:nvSpPr>
          <p:spPr bwMode="auto">
            <a:xfrm>
              <a:off x="6982964" y="5629353"/>
              <a:ext cx="71438" cy="77788"/>
            </a:xfrm>
            <a:custGeom>
              <a:avLst/>
              <a:gdLst>
                <a:gd name="T0" fmla="*/ 3 w 11"/>
                <a:gd name="T1" fmla="*/ 10 h 12"/>
                <a:gd name="T2" fmla="*/ 9 w 11"/>
                <a:gd name="T3" fmla="*/ 10 h 12"/>
                <a:gd name="T4" fmla="*/ 11 w 11"/>
                <a:gd name="T5" fmla="*/ 10 h 12"/>
                <a:gd name="T6" fmla="*/ 11 w 11"/>
                <a:gd name="T7" fmla="*/ 9 h 12"/>
                <a:gd name="T8" fmla="*/ 11 w 11"/>
                <a:gd name="T9" fmla="*/ 3 h 12"/>
                <a:gd name="T10" fmla="*/ 11 w 11"/>
                <a:gd name="T11" fmla="*/ 2 h 12"/>
                <a:gd name="T12" fmla="*/ 9 w 11"/>
                <a:gd name="T13" fmla="*/ 2 h 12"/>
                <a:gd name="T14" fmla="*/ 9 w 11"/>
                <a:gd name="T15" fmla="*/ 10 h 12"/>
                <a:gd name="T16" fmla="*/ 9 w 11"/>
                <a:gd name="T17" fmla="*/ 11 h 12"/>
                <a:gd name="T18" fmla="*/ 8 w 11"/>
                <a:gd name="T19" fmla="*/ 12 h 12"/>
                <a:gd name="T20" fmla="*/ 1 w 11"/>
                <a:gd name="T21" fmla="*/ 12 h 12"/>
                <a:gd name="T22" fmla="*/ 0 w 11"/>
                <a:gd name="T23" fmla="*/ 11 h 12"/>
                <a:gd name="T24" fmla="*/ 0 w 11"/>
                <a:gd name="T25" fmla="*/ 1 h 12"/>
                <a:gd name="T26" fmla="*/ 1 w 11"/>
                <a:gd name="T27" fmla="*/ 0 h 12"/>
                <a:gd name="T28" fmla="*/ 8 w 11"/>
                <a:gd name="T29" fmla="*/ 0 h 12"/>
                <a:gd name="T30" fmla="*/ 9 w 11"/>
                <a:gd name="T31" fmla="*/ 1 h 12"/>
                <a:gd name="T32" fmla="*/ 9 w 11"/>
                <a:gd name="T33" fmla="*/ 2 h 12"/>
                <a:gd name="T34" fmla="*/ 3 w 11"/>
                <a:gd name="T35" fmla="*/ 2 h 12"/>
                <a:gd name="T36" fmla="*/ 3 w 11"/>
                <a:gd name="T3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2">
                  <a:moveTo>
                    <a:pt x="3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7"/>
                    <a:pt x="11" y="5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5"/>
                    <a:pt x="9" y="7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2"/>
                    <a:pt x="9" y="12"/>
                    <a:pt x="8" y="12"/>
                  </a:cubicBezTo>
                  <a:cubicBezTo>
                    <a:pt x="6" y="12"/>
                    <a:pt x="3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8"/>
                    <a:pt x="0" y="4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7" y="2"/>
                    <a:pt x="5" y="2"/>
                    <a:pt x="3" y="2"/>
                  </a:cubicBezTo>
                  <a:cubicBezTo>
                    <a:pt x="3" y="5"/>
                    <a:pt x="3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0" name="Freeform 61"/>
            <p:cNvSpPr/>
            <p:nvPr/>
          </p:nvSpPr>
          <p:spPr bwMode="auto">
            <a:xfrm>
              <a:off x="6919464" y="5692853"/>
              <a:ext cx="50800" cy="14288"/>
            </a:xfrm>
            <a:custGeom>
              <a:avLst/>
              <a:gdLst>
                <a:gd name="T0" fmla="*/ 8 w 8"/>
                <a:gd name="T1" fmla="*/ 2 h 2"/>
                <a:gd name="T2" fmla="*/ 1 w 8"/>
                <a:gd name="T3" fmla="*/ 2 h 2"/>
                <a:gd name="T4" fmla="*/ 0 w 8"/>
                <a:gd name="T5" fmla="*/ 1 h 2"/>
                <a:gd name="T6" fmla="*/ 0 w 8"/>
                <a:gd name="T7" fmla="*/ 0 h 2"/>
                <a:gd name="T8" fmla="*/ 8 w 8"/>
                <a:gd name="T9" fmla="*/ 0 h 2"/>
                <a:gd name="T10" fmla="*/ 8 w 8"/>
                <a:gd name="T11" fmla="*/ 0 h 2"/>
                <a:gd name="T12" fmla="*/ 8 w 8"/>
                <a:gd name="T13" fmla="*/ 1 h 2"/>
                <a:gd name="T14" fmla="*/ 8 w 8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1" name="Freeform 62"/>
            <p:cNvSpPr/>
            <p:nvPr/>
          </p:nvSpPr>
          <p:spPr bwMode="auto">
            <a:xfrm>
              <a:off x="6919464" y="5629353"/>
              <a:ext cx="50800" cy="12700"/>
            </a:xfrm>
            <a:custGeom>
              <a:avLst/>
              <a:gdLst>
                <a:gd name="T0" fmla="*/ 8 w 8"/>
                <a:gd name="T1" fmla="*/ 1 h 2"/>
                <a:gd name="T2" fmla="*/ 8 w 8"/>
                <a:gd name="T3" fmla="*/ 2 h 2"/>
                <a:gd name="T4" fmla="*/ 8 w 8"/>
                <a:gd name="T5" fmla="*/ 2 h 2"/>
                <a:gd name="T6" fmla="*/ 0 w 8"/>
                <a:gd name="T7" fmla="*/ 2 h 2"/>
                <a:gd name="T8" fmla="*/ 0 w 8"/>
                <a:gd name="T9" fmla="*/ 1 h 2"/>
                <a:gd name="T10" fmla="*/ 1 w 8"/>
                <a:gd name="T11" fmla="*/ 0 h 2"/>
                <a:gd name="T12" fmla="*/ 8 w 8"/>
                <a:gd name="T13" fmla="*/ 0 h 2"/>
                <a:gd name="T14" fmla="*/ 8 w 8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1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2" name="Freeform 63"/>
            <p:cNvSpPr/>
            <p:nvPr/>
          </p:nvSpPr>
          <p:spPr bwMode="auto">
            <a:xfrm>
              <a:off x="6906764" y="5642053"/>
              <a:ext cx="50800" cy="50800"/>
            </a:xfrm>
            <a:custGeom>
              <a:avLst/>
              <a:gdLst>
                <a:gd name="T0" fmla="*/ 2 w 8"/>
                <a:gd name="T1" fmla="*/ 3 h 8"/>
                <a:gd name="T2" fmla="*/ 8 w 8"/>
                <a:gd name="T3" fmla="*/ 3 h 8"/>
                <a:gd name="T4" fmla="*/ 8 w 8"/>
                <a:gd name="T5" fmla="*/ 4 h 8"/>
                <a:gd name="T6" fmla="*/ 8 w 8"/>
                <a:gd name="T7" fmla="*/ 5 h 8"/>
                <a:gd name="T8" fmla="*/ 8 w 8"/>
                <a:gd name="T9" fmla="*/ 5 h 8"/>
                <a:gd name="T10" fmla="*/ 2 w 8"/>
                <a:gd name="T11" fmla="*/ 5 h 8"/>
                <a:gd name="T12" fmla="*/ 2 w 8"/>
                <a:gd name="T13" fmla="*/ 8 h 8"/>
                <a:gd name="T14" fmla="*/ 0 w 8"/>
                <a:gd name="T15" fmla="*/ 8 h 8"/>
                <a:gd name="T16" fmla="*/ 0 w 8"/>
                <a:gd name="T17" fmla="*/ 7 h 8"/>
                <a:gd name="T18" fmla="*/ 0 w 8"/>
                <a:gd name="T19" fmla="*/ 1 h 8"/>
                <a:gd name="T20" fmla="*/ 0 w 8"/>
                <a:gd name="T21" fmla="*/ 0 h 8"/>
                <a:gd name="T22" fmla="*/ 2 w 8"/>
                <a:gd name="T23" fmla="*/ 0 h 8"/>
                <a:gd name="T24" fmla="*/ 2 w 8"/>
                <a:gd name="T2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8">
                  <a:moveTo>
                    <a:pt x="2" y="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5"/>
                    <a:pt x="4" y="5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3" name="Freeform 64"/>
            <p:cNvSpPr/>
            <p:nvPr/>
          </p:nvSpPr>
          <p:spPr bwMode="auto">
            <a:xfrm>
              <a:off x="6843264" y="5692853"/>
              <a:ext cx="50800" cy="14288"/>
            </a:xfrm>
            <a:custGeom>
              <a:avLst/>
              <a:gdLst>
                <a:gd name="T0" fmla="*/ 0 w 8"/>
                <a:gd name="T1" fmla="*/ 0 h 2"/>
                <a:gd name="T2" fmla="*/ 7 w 8"/>
                <a:gd name="T3" fmla="*/ 0 h 2"/>
                <a:gd name="T4" fmla="*/ 8 w 8"/>
                <a:gd name="T5" fmla="*/ 0 h 2"/>
                <a:gd name="T6" fmla="*/ 8 w 8"/>
                <a:gd name="T7" fmla="*/ 1 h 2"/>
                <a:gd name="T8" fmla="*/ 7 w 8"/>
                <a:gd name="T9" fmla="*/ 2 h 2"/>
                <a:gd name="T10" fmla="*/ 0 w 8"/>
                <a:gd name="T11" fmla="*/ 2 h 2"/>
                <a:gd name="T12" fmla="*/ 0 w 8"/>
                <a:gd name="T13" fmla="*/ 1 h 2"/>
                <a:gd name="T14" fmla="*/ 0 w 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4" name="Freeform 65"/>
            <p:cNvSpPr/>
            <p:nvPr/>
          </p:nvSpPr>
          <p:spPr bwMode="auto">
            <a:xfrm>
              <a:off x="6830564" y="5629353"/>
              <a:ext cx="12700" cy="63500"/>
            </a:xfrm>
            <a:custGeom>
              <a:avLst/>
              <a:gdLst>
                <a:gd name="T0" fmla="*/ 0 w 2"/>
                <a:gd name="T1" fmla="*/ 9 h 10"/>
                <a:gd name="T2" fmla="*/ 0 w 2"/>
                <a:gd name="T3" fmla="*/ 1 h 10"/>
                <a:gd name="T4" fmla="*/ 0 w 2"/>
                <a:gd name="T5" fmla="*/ 0 h 10"/>
                <a:gd name="T6" fmla="*/ 1 w 2"/>
                <a:gd name="T7" fmla="*/ 0 h 10"/>
                <a:gd name="T8" fmla="*/ 2 w 2"/>
                <a:gd name="T9" fmla="*/ 1 h 10"/>
                <a:gd name="T10" fmla="*/ 2 w 2"/>
                <a:gd name="T11" fmla="*/ 10 h 10"/>
                <a:gd name="T12" fmla="*/ 0 w 2"/>
                <a:gd name="T13" fmla="*/ 10 h 10"/>
                <a:gd name="T14" fmla="*/ 0 w 2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0">
                  <a:moveTo>
                    <a:pt x="0" y="9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4"/>
                    <a:pt x="2" y="7"/>
                    <a:pt x="2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5" name="Freeform 66"/>
            <p:cNvSpPr/>
            <p:nvPr/>
          </p:nvSpPr>
          <p:spPr bwMode="auto">
            <a:xfrm>
              <a:off x="6798814" y="5642053"/>
              <a:ext cx="19050" cy="50800"/>
            </a:xfrm>
            <a:custGeom>
              <a:avLst/>
              <a:gdLst>
                <a:gd name="T0" fmla="*/ 0 w 3"/>
                <a:gd name="T1" fmla="*/ 0 h 8"/>
                <a:gd name="T2" fmla="*/ 2 w 3"/>
                <a:gd name="T3" fmla="*/ 0 h 8"/>
                <a:gd name="T4" fmla="*/ 3 w 3"/>
                <a:gd name="T5" fmla="*/ 1 h 8"/>
                <a:gd name="T6" fmla="*/ 3 w 3"/>
                <a:gd name="T7" fmla="*/ 7 h 8"/>
                <a:gd name="T8" fmla="*/ 2 w 3"/>
                <a:gd name="T9" fmla="*/ 8 h 8"/>
                <a:gd name="T10" fmla="*/ 0 w 3"/>
                <a:gd name="T11" fmla="*/ 8 h 8"/>
                <a:gd name="T12" fmla="*/ 0 w 3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1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6" name="Freeform 67"/>
            <p:cNvSpPr/>
            <p:nvPr/>
          </p:nvSpPr>
          <p:spPr bwMode="auto">
            <a:xfrm>
              <a:off x="6759126" y="5692853"/>
              <a:ext cx="39688" cy="14288"/>
            </a:xfrm>
            <a:custGeom>
              <a:avLst/>
              <a:gdLst>
                <a:gd name="T0" fmla="*/ 6 w 6"/>
                <a:gd name="T1" fmla="*/ 0 h 2"/>
                <a:gd name="T2" fmla="*/ 6 w 6"/>
                <a:gd name="T3" fmla="*/ 1 h 2"/>
                <a:gd name="T4" fmla="*/ 6 w 6"/>
                <a:gd name="T5" fmla="*/ 2 h 2"/>
                <a:gd name="T6" fmla="*/ 1 w 6"/>
                <a:gd name="T7" fmla="*/ 2 h 2"/>
                <a:gd name="T8" fmla="*/ 0 w 6"/>
                <a:gd name="T9" fmla="*/ 1 h 2"/>
                <a:gd name="T10" fmla="*/ 0 w 6"/>
                <a:gd name="T11" fmla="*/ 0 h 2"/>
                <a:gd name="T12" fmla="*/ 6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2"/>
                    <a:pt x="2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7" name="Freeform 68"/>
            <p:cNvSpPr/>
            <p:nvPr/>
          </p:nvSpPr>
          <p:spPr bwMode="auto">
            <a:xfrm>
              <a:off x="6759126" y="5629353"/>
              <a:ext cx="39688" cy="12700"/>
            </a:xfrm>
            <a:custGeom>
              <a:avLst/>
              <a:gdLst>
                <a:gd name="T0" fmla="*/ 0 w 6"/>
                <a:gd name="T1" fmla="*/ 2 h 2"/>
                <a:gd name="T2" fmla="*/ 0 w 6"/>
                <a:gd name="T3" fmla="*/ 1 h 2"/>
                <a:gd name="T4" fmla="*/ 1 w 6"/>
                <a:gd name="T5" fmla="*/ 0 h 2"/>
                <a:gd name="T6" fmla="*/ 6 w 6"/>
                <a:gd name="T7" fmla="*/ 0 h 2"/>
                <a:gd name="T8" fmla="*/ 6 w 6"/>
                <a:gd name="T9" fmla="*/ 1 h 2"/>
                <a:gd name="T10" fmla="*/ 6 w 6"/>
                <a:gd name="T11" fmla="*/ 2 h 2"/>
                <a:gd name="T12" fmla="*/ 0 w 6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8" name="Freeform 69"/>
            <p:cNvSpPr/>
            <p:nvPr/>
          </p:nvSpPr>
          <p:spPr bwMode="auto">
            <a:xfrm>
              <a:off x="6746426" y="5642053"/>
              <a:ext cx="12700" cy="50800"/>
            </a:xfrm>
            <a:custGeom>
              <a:avLst/>
              <a:gdLst>
                <a:gd name="T0" fmla="*/ 0 w 2"/>
                <a:gd name="T1" fmla="*/ 7 h 8"/>
                <a:gd name="T2" fmla="*/ 0 w 2"/>
                <a:gd name="T3" fmla="*/ 1 h 8"/>
                <a:gd name="T4" fmla="*/ 1 w 2"/>
                <a:gd name="T5" fmla="*/ 0 h 8"/>
                <a:gd name="T6" fmla="*/ 2 w 2"/>
                <a:gd name="T7" fmla="*/ 0 h 8"/>
                <a:gd name="T8" fmla="*/ 2 w 2"/>
                <a:gd name="T9" fmla="*/ 8 h 8"/>
                <a:gd name="T10" fmla="*/ 1 w 2"/>
                <a:gd name="T11" fmla="*/ 8 h 8"/>
                <a:gd name="T12" fmla="*/ 0 w 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">
                  <a:moveTo>
                    <a:pt x="0" y="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2" y="8"/>
                  </a:cubicBezTo>
                  <a:cubicBezTo>
                    <a:pt x="2" y="8"/>
                    <a:pt x="1" y="8"/>
                    <a:pt x="1" y="8"/>
                  </a:cubicBezTo>
                  <a:cubicBezTo>
                    <a:pt x="0" y="8"/>
                    <a:pt x="0" y="8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9" name="Freeform 82"/>
            <p:cNvSpPr/>
            <p:nvPr/>
          </p:nvSpPr>
          <p:spPr bwMode="auto">
            <a:xfrm>
              <a:off x="8260901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0" name="Freeform 83"/>
            <p:cNvSpPr/>
            <p:nvPr/>
          </p:nvSpPr>
          <p:spPr bwMode="auto">
            <a:xfrm>
              <a:off x="8395839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1" name="Freeform 84"/>
            <p:cNvSpPr/>
            <p:nvPr/>
          </p:nvSpPr>
          <p:spPr bwMode="auto">
            <a:xfrm>
              <a:off x="8260901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2" name="Freeform 85"/>
            <p:cNvSpPr/>
            <p:nvPr/>
          </p:nvSpPr>
          <p:spPr bwMode="auto">
            <a:xfrm>
              <a:off x="8184701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3" name="Freeform 86"/>
            <p:cNvSpPr/>
            <p:nvPr/>
          </p:nvSpPr>
          <p:spPr bwMode="auto">
            <a:xfrm>
              <a:off x="9595989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4" name="Freeform 87"/>
            <p:cNvSpPr/>
            <p:nvPr/>
          </p:nvSpPr>
          <p:spPr bwMode="auto">
            <a:xfrm>
              <a:off x="9661076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5" name="Freeform 88"/>
            <p:cNvSpPr/>
            <p:nvPr/>
          </p:nvSpPr>
          <p:spPr bwMode="auto">
            <a:xfrm>
              <a:off x="9526139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6" name="Freeform 89"/>
            <p:cNvSpPr/>
            <p:nvPr/>
          </p:nvSpPr>
          <p:spPr bwMode="auto">
            <a:xfrm>
              <a:off x="9595989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7" name="Freeform 90"/>
            <p:cNvSpPr/>
            <p:nvPr/>
          </p:nvSpPr>
          <p:spPr bwMode="auto">
            <a:xfrm>
              <a:off x="9929364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8" name="Freeform 91"/>
            <p:cNvSpPr/>
            <p:nvPr/>
          </p:nvSpPr>
          <p:spPr bwMode="auto">
            <a:xfrm>
              <a:off x="9864276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9" name="Freeform 92"/>
            <p:cNvSpPr/>
            <p:nvPr/>
          </p:nvSpPr>
          <p:spPr bwMode="auto">
            <a:xfrm>
              <a:off x="9730926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0" name="Freeform 93"/>
            <p:cNvSpPr/>
            <p:nvPr/>
          </p:nvSpPr>
          <p:spPr bwMode="auto">
            <a:xfrm>
              <a:off x="11116814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1" name="Freeform 94"/>
            <p:cNvSpPr/>
            <p:nvPr/>
          </p:nvSpPr>
          <p:spPr bwMode="auto">
            <a:xfrm>
              <a:off x="11053314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2" name="Freeform 95"/>
            <p:cNvSpPr/>
            <p:nvPr/>
          </p:nvSpPr>
          <p:spPr bwMode="auto">
            <a:xfrm>
              <a:off x="11186664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3" name="Freeform 96"/>
            <p:cNvSpPr/>
            <p:nvPr/>
          </p:nvSpPr>
          <p:spPr bwMode="auto">
            <a:xfrm>
              <a:off x="11116814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4" name="Freeform 97"/>
            <p:cNvSpPr/>
            <p:nvPr/>
          </p:nvSpPr>
          <p:spPr bwMode="auto">
            <a:xfrm>
              <a:off x="11321601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5" name="Freeform 98"/>
            <p:cNvSpPr/>
            <p:nvPr/>
          </p:nvSpPr>
          <p:spPr bwMode="auto">
            <a:xfrm>
              <a:off x="11385101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6" name="Freeform 99"/>
            <p:cNvSpPr/>
            <p:nvPr/>
          </p:nvSpPr>
          <p:spPr bwMode="auto">
            <a:xfrm>
              <a:off x="11448601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7" name="Freeform 101"/>
            <p:cNvSpPr/>
            <p:nvPr/>
          </p:nvSpPr>
          <p:spPr bwMode="auto">
            <a:xfrm>
              <a:off x="9667426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8" name="Freeform 102"/>
            <p:cNvSpPr/>
            <p:nvPr/>
          </p:nvSpPr>
          <p:spPr bwMode="auto">
            <a:xfrm>
              <a:off x="9756326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9" name="Freeform 103"/>
            <p:cNvSpPr/>
            <p:nvPr/>
          </p:nvSpPr>
          <p:spPr bwMode="auto">
            <a:xfrm>
              <a:off x="9686476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0" name="Freeform 104"/>
            <p:cNvSpPr/>
            <p:nvPr/>
          </p:nvSpPr>
          <p:spPr bwMode="auto">
            <a:xfrm>
              <a:off x="9608689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1" name="Freeform 105"/>
            <p:cNvSpPr/>
            <p:nvPr/>
          </p:nvSpPr>
          <p:spPr bwMode="auto">
            <a:xfrm>
              <a:off x="9519789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2" name="Freeform 106"/>
            <p:cNvSpPr/>
            <p:nvPr/>
          </p:nvSpPr>
          <p:spPr bwMode="auto">
            <a:xfrm>
              <a:off x="9564239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3" name="Freeform 107"/>
            <p:cNvSpPr/>
            <p:nvPr/>
          </p:nvSpPr>
          <p:spPr bwMode="auto">
            <a:xfrm>
              <a:off x="9545189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4" name="Freeform 108"/>
            <p:cNvSpPr/>
            <p:nvPr/>
          </p:nvSpPr>
          <p:spPr bwMode="auto">
            <a:xfrm>
              <a:off x="9608689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5" name="Freeform 109"/>
            <p:cNvSpPr/>
            <p:nvPr/>
          </p:nvSpPr>
          <p:spPr bwMode="auto">
            <a:xfrm>
              <a:off x="9608689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6" name="Freeform 110"/>
            <p:cNvSpPr/>
            <p:nvPr/>
          </p:nvSpPr>
          <p:spPr bwMode="auto">
            <a:xfrm>
              <a:off x="9743626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7" name="Freeform 111"/>
            <p:cNvSpPr/>
            <p:nvPr/>
          </p:nvSpPr>
          <p:spPr bwMode="auto">
            <a:xfrm>
              <a:off x="9608689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8" name="Freeform 112"/>
            <p:cNvSpPr/>
            <p:nvPr/>
          </p:nvSpPr>
          <p:spPr bwMode="auto">
            <a:xfrm>
              <a:off x="9807126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9" name="Freeform 113"/>
            <p:cNvSpPr/>
            <p:nvPr/>
          </p:nvSpPr>
          <p:spPr bwMode="auto">
            <a:xfrm>
              <a:off x="9870626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0" name="Freeform 114"/>
            <p:cNvSpPr/>
            <p:nvPr/>
          </p:nvSpPr>
          <p:spPr bwMode="auto">
            <a:xfrm>
              <a:off x="8083101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1" name="Freeform 115"/>
            <p:cNvSpPr/>
            <p:nvPr/>
          </p:nvSpPr>
          <p:spPr bwMode="auto">
            <a:xfrm>
              <a:off x="8414889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2" name="Freeform 116"/>
            <p:cNvSpPr/>
            <p:nvPr/>
          </p:nvSpPr>
          <p:spPr bwMode="auto">
            <a:xfrm>
              <a:off x="8414889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3" name="Freeform 117"/>
            <p:cNvSpPr/>
            <p:nvPr/>
          </p:nvSpPr>
          <p:spPr bwMode="auto">
            <a:xfrm>
              <a:off x="8083101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4" name="Freeform 118"/>
            <p:cNvSpPr/>
            <p:nvPr/>
          </p:nvSpPr>
          <p:spPr bwMode="auto">
            <a:xfrm>
              <a:off x="8083101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5" name="Freeform 119"/>
            <p:cNvSpPr/>
            <p:nvPr/>
          </p:nvSpPr>
          <p:spPr bwMode="auto">
            <a:xfrm>
              <a:off x="6727376" y="3389391"/>
              <a:ext cx="65088" cy="63500"/>
            </a:xfrm>
            <a:custGeom>
              <a:avLst/>
              <a:gdLst>
                <a:gd name="T0" fmla="*/ 6 w 10"/>
                <a:gd name="T1" fmla="*/ 0 h 10"/>
                <a:gd name="T2" fmla="*/ 10 w 10"/>
                <a:gd name="T3" fmla="*/ 3 h 10"/>
                <a:gd name="T4" fmla="*/ 10 w 10"/>
                <a:gd name="T5" fmla="*/ 10 h 10"/>
                <a:gd name="T6" fmla="*/ 3 w 10"/>
                <a:gd name="T7" fmla="*/ 10 h 10"/>
                <a:gd name="T8" fmla="*/ 0 w 10"/>
                <a:gd name="T9" fmla="*/ 7 h 10"/>
                <a:gd name="T10" fmla="*/ 0 w 10"/>
                <a:gd name="T11" fmla="*/ 0 h 10"/>
                <a:gd name="T12" fmla="*/ 6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6" name="Freeform 120"/>
            <p:cNvSpPr/>
            <p:nvPr/>
          </p:nvSpPr>
          <p:spPr bwMode="auto">
            <a:xfrm>
              <a:off x="6982964" y="3389391"/>
              <a:ext cx="65088" cy="63500"/>
            </a:xfrm>
            <a:custGeom>
              <a:avLst/>
              <a:gdLst>
                <a:gd name="T0" fmla="*/ 4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4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7" name="Freeform 121"/>
            <p:cNvSpPr/>
            <p:nvPr/>
          </p:nvSpPr>
          <p:spPr bwMode="auto">
            <a:xfrm>
              <a:off x="6792464" y="306395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0 w 30"/>
                <a:gd name="T3" fmla="*/ 3 h 10"/>
                <a:gd name="T4" fmla="*/ 30 w 30"/>
                <a:gd name="T5" fmla="*/ 10 h 10"/>
                <a:gd name="T6" fmla="*/ 0 w 30"/>
                <a:gd name="T7" fmla="*/ 10 h 10"/>
                <a:gd name="T8" fmla="*/ 0 w 30"/>
                <a:gd name="T9" fmla="*/ 3 h 10"/>
                <a:gd name="T10" fmla="*/ 3 w 30"/>
                <a:gd name="T11" fmla="*/ 0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29" y="0"/>
                    <a:pt x="30" y="1"/>
                    <a:pt x="30" y="3"/>
                  </a:cubicBezTo>
                  <a:cubicBezTo>
                    <a:pt x="30" y="6"/>
                    <a:pt x="30" y="8"/>
                    <a:pt x="30" y="10"/>
                  </a:cubicBezTo>
                  <a:cubicBezTo>
                    <a:pt x="20" y="10"/>
                    <a:pt x="10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19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8" name="Freeform 122"/>
            <p:cNvSpPr/>
            <p:nvPr/>
          </p:nvSpPr>
          <p:spPr bwMode="auto">
            <a:xfrm>
              <a:off x="6727376" y="3127453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6 w 10"/>
                <a:gd name="T3" fmla="*/ 10 h 10"/>
                <a:gd name="T4" fmla="*/ 0 w 10"/>
                <a:gd name="T5" fmla="*/ 10 h 10"/>
                <a:gd name="T6" fmla="*/ 0 w 10"/>
                <a:gd name="T7" fmla="*/ 4 h 10"/>
                <a:gd name="T8" fmla="*/ 3 w 10"/>
                <a:gd name="T9" fmla="*/ 0 h 10"/>
                <a:gd name="T10" fmla="*/ 10 w 10"/>
                <a:gd name="T11" fmla="*/ 0 h 10"/>
                <a:gd name="T12" fmla="*/ 10 w 1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9" name="Freeform 123"/>
            <p:cNvSpPr/>
            <p:nvPr/>
          </p:nvSpPr>
          <p:spPr bwMode="auto">
            <a:xfrm>
              <a:off x="6982964" y="3127453"/>
              <a:ext cx="65088" cy="63500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7 w 10"/>
                <a:gd name="T7" fmla="*/ 0 h 10"/>
                <a:gd name="T8" fmla="*/ 10 w 10"/>
                <a:gd name="T9" fmla="*/ 4 h 10"/>
                <a:gd name="T10" fmla="*/ 10 w 10"/>
                <a:gd name="T11" fmla="*/ 10 h 10"/>
                <a:gd name="T12" fmla="*/ 4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0" name="Freeform 124"/>
            <p:cNvSpPr/>
            <p:nvPr/>
          </p:nvSpPr>
          <p:spPr bwMode="auto">
            <a:xfrm>
              <a:off x="6792464" y="3256041"/>
              <a:ext cx="63500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3 w 10"/>
                <a:gd name="T9" fmla="*/ 11 h 11"/>
                <a:gd name="T10" fmla="*/ 0 w 10"/>
                <a:gd name="T11" fmla="*/ 7 h 11"/>
                <a:gd name="T12" fmla="*/ 0 w 10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4"/>
                    <a:pt x="10" y="7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1" name="Freeform 125"/>
            <p:cNvSpPr/>
            <p:nvPr/>
          </p:nvSpPr>
          <p:spPr bwMode="auto">
            <a:xfrm>
              <a:off x="6855964" y="3325891"/>
              <a:ext cx="63500" cy="63500"/>
            </a:xfrm>
            <a:custGeom>
              <a:avLst/>
              <a:gdLst>
                <a:gd name="T0" fmla="*/ 0 w 10"/>
                <a:gd name="T1" fmla="*/ 6 h 10"/>
                <a:gd name="T2" fmla="*/ 3 w 10"/>
                <a:gd name="T3" fmla="*/ 10 h 10"/>
                <a:gd name="T4" fmla="*/ 7 w 10"/>
                <a:gd name="T5" fmla="*/ 10 h 10"/>
                <a:gd name="T6" fmla="*/ 10 w 10"/>
                <a:gd name="T7" fmla="*/ 6 h 10"/>
                <a:gd name="T8" fmla="*/ 10 w 10"/>
                <a:gd name="T9" fmla="*/ 0 h 10"/>
                <a:gd name="T10" fmla="*/ 0 w 10"/>
                <a:gd name="T11" fmla="*/ 0 h 10"/>
                <a:gd name="T12" fmla="*/ 0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6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6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7" y="0"/>
                    <a:pt x="3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2" name="Freeform 126"/>
            <p:cNvSpPr/>
            <p:nvPr/>
          </p:nvSpPr>
          <p:spPr bwMode="auto">
            <a:xfrm>
              <a:off x="6919464" y="3256041"/>
              <a:ext cx="63500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0 w 10"/>
                <a:gd name="T5" fmla="*/ 11 h 11"/>
                <a:gd name="T6" fmla="*/ 0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5" y="11"/>
                    <a:pt x="2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3" name="Freeform 127"/>
            <p:cNvSpPr/>
            <p:nvPr/>
          </p:nvSpPr>
          <p:spPr bwMode="auto">
            <a:xfrm>
              <a:off x="6855964" y="3190953"/>
              <a:ext cx="63500" cy="65088"/>
            </a:xfrm>
            <a:custGeom>
              <a:avLst/>
              <a:gdLst>
                <a:gd name="T0" fmla="*/ 7 w 10"/>
                <a:gd name="T1" fmla="*/ 0 h 10"/>
                <a:gd name="T2" fmla="*/ 10 w 10"/>
                <a:gd name="T3" fmla="*/ 4 h 10"/>
                <a:gd name="T4" fmla="*/ 10 w 10"/>
                <a:gd name="T5" fmla="*/ 10 h 10"/>
                <a:gd name="T6" fmla="*/ 0 w 10"/>
                <a:gd name="T7" fmla="*/ 10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7" y="10"/>
                    <a:pt x="3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4" name="Freeform 128"/>
            <p:cNvSpPr/>
            <p:nvPr/>
          </p:nvSpPr>
          <p:spPr bwMode="auto">
            <a:xfrm>
              <a:off x="6663876" y="3190953"/>
              <a:ext cx="63500" cy="198438"/>
            </a:xfrm>
            <a:custGeom>
              <a:avLst/>
              <a:gdLst>
                <a:gd name="T0" fmla="*/ 0 w 10"/>
                <a:gd name="T1" fmla="*/ 4 h 31"/>
                <a:gd name="T2" fmla="*/ 3 w 10"/>
                <a:gd name="T3" fmla="*/ 0 h 31"/>
                <a:gd name="T4" fmla="*/ 10 w 10"/>
                <a:gd name="T5" fmla="*/ 0 h 31"/>
                <a:gd name="T6" fmla="*/ 10 w 10"/>
                <a:gd name="T7" fmla="*/ 31 h 31"/>
                <a:gd name="T8" fmla="*/ 3 w 10"/>
                <a:gd name="T9" fmla="*/ 31 h 31"/>
                <a:gd name="T10" fmla="*/ 0 w 10"/>
                <a:gd name="T11" fmla="*/ 27 h 31"/>
                <a:gd name="T12" fmla="*/ 0 w 10"/>
                <a:gd name="T1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0" y="10"/>
                    <a:pt x="10" y="21"/>
                    <a:pt x="10" y="31"/>
                  </a:cubicBezTo>
                  <a:cubicBezTo>
                    <a:pt x="7" y="31"/>
                    <a:pt x="5" y="31"/>
                    <a:pt x="3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9"/>
                    <a:pt x="0" y="1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5" name="Freeform 129"/>
            <p:cNvSpPr/>
            <p:nvPr/>
          </p:nvSpPr>
          <p:spPr bwMode="auto">
            <a:xfrm>
              <a:off x="6792464" y="3452891"/>
              <a:ext cx="190500" cy="63500"/>
            </a:xfrm>
            <a:custGeom>
              <a:avLst/>
              <a:gdLst>
                <a:gd name="T0" fmla="*/ 0 w 30"/>
                <a:gd name="T1" fmla="*/ 7 h 10"/>
                <a:gd name="T2" fmla="*/ 3 w 30"/>
                <a:gd name="T3" fmla="*/ 10 h 10"/>
                <a:gd name="T4" fmla="*/ 27 w 30"/>
                <a:gd name="T5" fmla="*/ 10 h 10"/>
                <a:gd name="T6" fmla="*/ 30 w 30"/>
                <a:gd name="T7" fmla="*/ 7 h 10"/>
                <a:gd name="T8" fmla="*/ 30 w 30"/>
                <a:gd name="T9" fmla="*/ 0 h 10"/>
                <a:gd name="T10" fmla="*/ 0 w 30"/>
                <a:gd name="T11" fmla="*/ 0 h 10"/>
                <a:gd name="T12" fmla="*/ 0 w 3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0" y="7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11" y="10"/>
                    <a:pt x="19" y="10"/>
                    <a:pt x="27" y="10"/>
                  </a:cubicBezTo>
                  <a:cubicBezTo>
                    <a:pt x="29" y="10"/>
                    <a:pt x="30" y="9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6" name="Freeform 130"/>
            <p:cNvSpPr/>
            <p:nvPr/>
          </p:nvSpPr>
          <p:spPr bwMode="auto">
            <a:xfrm>
              <a:off x="7048051" y="3190953"/>
              <a:ext cx="69850" cy="198438"/>
            </a:xfrm>
            <a:custGeom>
              <a:avLst/>
              <a:gdLst>
                <a:gd name="T0" fmla="*/ 11 w 11"/>
                <a:gd name="T1" fmla="*/ 27 h 31"/>
                <a:gd name="T2" fmla="*/ 7 w 11"/>
                <a:gd name="T3" fmla="*/ 31 h 31"/>
                <a:gd name="T4" fmla="*/ 0 w 11"/>
                <a:gd name="T5" fmla="*/ 31 h 31"/>
                <a:gd name="T6" fmla="*/ 0 w 11"/>
                <a:gd name="T7" fmla="*/ 0 h 31"/>
                <a:gd name="T8" fmla="*/ 7 w 11"/>
                <a:gd name="T9" fmla="*/ 0 h 31"/>
                <a:gd name="T10" fmla="*/ 11 w 11"/>
                <a:gd name="T11" fmla="*/ 4 h 31"/>
                <a:gd name="T12" fmla="*/ 11 w 11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11" y="27"/>
                  </a:moveTo>
                  <a:cubicBezTo>
                    <a:pt x="11" y="30"/>
                    <a:pt x="10" y="31"/>
                    <a:pt x="7" y="31"/>
                  </a:cubicBezTo>
                  <a:cubicBezTo>
                    <a:pt x="5" y="31"/>
                    <a:pt x="3" y="31"/>
                    <a:pt x="0" y="31"/>
                  </a:cubicBezTo>
                  <a:cubicBezTo>
                    <a:pt x="0" y="21"/>
                    <a:pt x="0" y="10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4"/>
                  </a:cubicBezTo>
                  <a:cubicBezTo>
                    <a:pt x="11" y="12"/>
                    <a:pt x="11" y="1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7" name="Freeform 142"/>
            <p:cNvSpPr>
              <a:spLocks noEditPoints="1"/>
            </p:cNvSpPr>
            <p:nvPr/>
          </p:nvSpPr>
          <p:spPr bwMode="auto">
            <a:xfrm>
              <a:off x="11129514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188" name="组合 187"/>
            <p:cNvGrpSpPr/>
            <p:nvPr userDrawn="1"/>
          </p:nvGrpSpPr>
          <p:grpSpPr>
            <a:xfrm>
              <a:off x="2242347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193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4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5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6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7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89" name="组合 188"/>
            <p:cNvGrpSpPr/>
            <p:nvPr userDrawn="1"/>
          </p:nvGrpSpPr>
          <p:grpSpPr>
            <a:xfrm>
              <a:off x="746922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90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1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2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-46114" y="6750052"/>
            <a:ext cx="8061403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501765" y="650954"/>
            <a:ext cx="8195416" cy="5284788"/>
            <a:chOff x="669018" y="650953"/>
            <a:chExt cx="10927221" cy="5284788"/>
          </a:xfrm>
          <a:solidFill>
            <a:srgbClr val="E2E2E2"/>
          </a:solidFill>
        </p:grpSpPr>
        <p:grpSp>
          <p:nvGrpSpPr>
            <p:cNvPr id="11" name="组合 10"/>
            <p:cNvGrpSpPr/>
            <p:nvPr userDrawn="1"/>
          </p:nvGrpSpPr>
          <p:grpSpPr>
            <a:xfrm>
              <a:off x="3626531" y="650953"/>
              <a:ext cx="339725" cy="473075"/>
              <a:chOff x="3626531" y="650953"/>
              <a:chExt cx="339725" cy="473075"/>
            </a:xfrm>
            <a:grpFill/>
          </p:grpSpPr>
          <p:sp>
            <p:nvSpPr>
              <p:cNvPr id="245" name="Freeform 10"/>
              <p:cNvSpPr/>
              <p:nvPr/>
            </p:nvSpPr>
            <p:spPr bwMode="auto">
              <a:xfrm>
                <a:off x="3691618" y="650953"/>
                <a:ext cx="203200" cy="473075"/>
              </a:xfrm>
              <a:custGeom>
                <a:avLst/>
                <a:gdLst>
                  <a:gd name="T0" fmla="*/ 14 w 32"/>
                  <a:gd name="T1" fmla="*/ 0 h 74"/>
                  <a:gd name="T2" fmla="*/ 11 w 32"/>
                  <a:gd name="T3" fmla="*/ 3 h 74"/>
                  <a:gd name="T4" fmla="*/ 11 w 32"/>
                  <a:gd name="T5" fmla="*/ 21 h 74"/>
                  <a:gd name="T6" fmla="*/ 0 w 32"/>
                  <a:gd name="T7" fmla="*/ 21 h 74"/>
                  <a:gd name="T8" fmla="*/ 0 w 32"/>
                  <a:gd name="T9" fmla="*/ 28 h 74"/>
                  <a:gd name="T10" fmla="*/ 4 w 32"/>
                  <a:gd name="T11" fmla="*/ 31 h 74"/>
                  <a:gd name="T12" fmla="*/ 11 w 32"/>
                  <a:gd name="T13" fmla="*/ 31 h 74"/>
                  <a:gd name="T14" fmla="*/ 11 w 32"/>
                  <a:gd name="T15" fmla="*/ 42 h 74"/>
                  <a:gd name="T16" fmla="*/ 4 w 32"/>
                  <a:gd name="T17" fmla="*/ 42 h 74"/>
                  <a:gd name="T18" fmla="*/ 0 w 32"/>
                  <a:gd name="T19" fmla="*/ 45 h 74"/>
                  <a:gd name="T20" fmla="*/ 0 w 32"/>
                  <a:gd name="T21" fmla="*/ 53 h 74"/>
                  <a:gd name="T22" fmla="*/ 11 w 32"/>
                  <a:gd name="T23" fmla="*/ 53 h 74"/>
                  <a:gd name="T24" fmla="*/ 11 w 32"/>
                  <a:gd name="T25" fmla="*/ 70 h 74"/>
                  <a:gd name="T26" fmla="*/ 14 w 32"/>
                  <a:gd name="T27" fmla="*/ 74 h 74"/>
                  <a:gd name="T28" fmla="*/ 18 w 32"/>
                  <a:gd name="T29" fmla="*/ 74 h 74"/>
                  <a:gd name="T30" fmla="*/ 21 w 32"/>
                  <a:gd name="T31" fmla="*/ 70 h 74"/>
                  <a:gd name="T32" fmla="*/ 21 w 32"/>
                  <a:gd name="T33" fmla="*/ 63 h 74"/>
                  <a:gd name="T34" fmla="*/ 28 w 32"/>
                  <a:gd name="T35" fmla="*/ 63 h 74"/>
                  <a:gd name="T36" fmla="*/ 32 w 32"/>
                  <a:gd name="T37" fmla="*/ 60 h 74"/>
                  <a:gd name="T38" fmla="*/ 32 w 32"/>
                  <a:gd name="T39" fmla="*/ 53 h 74"/>
                  <a:gd name="T40" fmla="*/ 21 w 32"/>
                  <a:gd name="T41" fmla="*/ 53 h 74"/>
                  <a:gd name="T42" fmla="*/ 21 w 32"/>
                  <a:gd name="T43" fmla="*/ 42 h 74"/>
                  <a:gd name="T44" fmla="*/ 32 w 32"/>
                  <a:gd name="T45" fmla="*/ 42 h 74"/>
                  <a:gd name="T46" fmla="*/ 32 w 32"/>
                  <a:gd name="T47" fmla="*/ 31 h 74"/>
                  <a:gd name="T48" fmla="*/ 21 w 32"/>
                  <a:gd name="T49" fmla="*/ 31 h 74"/>
                  <a:gd name="T50" fmla="*/ 21 w 32"/>
                  <a:gd name="T51" fmla="*/ 21 h 74"/>
                  <a:gd name="T52" fmla="*/ 32 w 32"/>
                  <a:gd name="T53" fmla="*/ 21 h 74"/>
                  <a:gd name="T54" fmla="*/ 32 w 32"/>
                  <a:gd name="T55" fmla="*/ 14 h 74"/>
                  <a:gd name="T56" fmla="*/ 28 w 32"/>
                  <a:gd name="T57" fmla="*/ 10 h 74"/>
                  <a:gd name="T58" fmla="*/ 21 w 32"/>
                  <a:gd name="T59" fmla="*/ 10 h 74"/>
                  <a:gd name="T60" fmla="*/ 21 w 32"/>
                  <a:gd name="T61" fmla="*/ 3 h 74"/>
                  <a:gd name="T62" fmla="*/ 18 w 32"/>
                  <a:gd name="T63" fmla="*/ 0 h 74"/>
                  <a:gd name="T64" fmla="*/ 14 w 32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74">
                    <a:moveTo>
                      <a:pt x="14" y="0"/>
                    </a:moveTo>
                    <a:cubicBezTo>
                      <a:pt x="12" y="0"/>
                      <a:pt x="11" y="1"/>
                      <a:pt x="11" y="3"/>
                    </a:cubicBezTo>
                    <a:cubicBezTo>
                      <a:pt x="11" y="9"/>
                      <a:pt x="11" y="15"/>
                      <a:pt x="11" y="21"/>
                    </a:cubicBezTo>
                    <a:cubicBezTo>
                      <a:pt x="7" y="21"/>
                      <a:pt x="4" y="21"/>
                      <a:pt x="0" y="21"/>
                    </a:cubicBezTo>
                    <a:cubicBezTo>
                      <a:pt x="0" y="23"/>
                      <a:pt x="0" y="25"/>
                      <a:pt x="0" y="28"/>
                    </a:cubicBezTo>
                    <a:cubicBezTo>
                      <a:pt x="0" y="30"/>
                      <a:pt x="1" y="31"/>
                      <a:pt x="4" y="31"/>
                    </a:cubicBezTo>
                    <a:cubicBezTo>
                      <a:pt x="6" y="31"/>
                      <a:pt x="8" y="31"/>
                      <a:pt x="11" y="31"/>
                    </a:cubicBezTo>
                    <a:cubicBezTo>
                      <a:pt x="11" y="35"/>
                      <a:pt x="11" y="38"/>
                      <a:pt x="11" y="42"/>
                    </a:cubicBezTo>
                    <a:cubicBezTo>
                      <a:pt x="8" y="42"/>
                      <a:pt x="6" y="42"/>
                      <a:pt x="4" y="42"/>
                    </a:cubicBezTo>
                    <a:cubicBezTo>
                      <a:pt x="1" y="42"/>
                      <a:pt x="0" y="43"/>
                      <a:pt x="0" y="45"/>
                    </a:cubicBezTo>
                    <a:cubicBezTo>
                      <a:pt x="0" y="48"/>
                      <a:pt x="0" y="50"/>
                      <a:pt x="0" y="53"/>
                    </a:cubicBezTo>
                    <a:cubicBezTo>
                      <a:pt x="4" y="53"/>
                      <a:pt x="7" y="53"/>
                      <a:pt x="11" y="53"/>
                    </a:cubicBezTo>
                    <a:cubicBezTo>
                      <a:pt x="11" y="58"/>
                      <a:pt x="11" y="64"/>
                      <a:pt x="11" y="70"/>
                    </a:cubicBezTo>
                    <a:cubicBezTo>
                      <a:pt x="11" y="73"/>
                      <a:pt x="12" y="74"/>
                      <a:pt x="14" y="74"/>
                    </a:cubicBezTo>
                    <a:cubicBezTo>
                      <a:pt x="15" y="74"/>
                      <a:pt x="17" y="74"/>
                      <a:pt x="18" y="74"/>
                    </a:cubicBezTo>
                    <a:cubicBezTo>
                      <a:pt x="20" y="74"/>
                      <a:pt x="21" y="73"/>
                      <a:pt x="21" y="70"/>
                    </a:cubicBezTo>
                    <a:cubicBezTo>
                      <a:pt x="21" y="68"/>
                      <a:pt x="21" y="66"/>
                      <a:pt x="21" y="63"/>
                    </a:cubicBezTo>
                    <a:cubicBezTo>
                      <a:pt x="24" y="63"/>
                      <a:pt x="26" y="63"/>
                      <a:pt x="28" y="63"/>
                    </a:cubicBezTo>
                    <a:cubicBezTo>
                      <a:pt x="31" y="63"/>
                      <a:pt x="32" y="62"/>
                      <a:pt x="32" y="60"/>
                    </a:cubicBezTo>
                    <a:cubicBezTo>
                      <a:pt x="32" y="57"/>
                      <a:pt x="32" y="55"/>
                      <a:pt x="32" y="53"/>
                    </a:cubicBezTo>
                    <a:cubicBezTo>
                      <a:pt x="28" y="53"/>
                      <a:pt x="25" y="53"/>
                      <a:pt x="21" y="53"/>
                    </a:cubicBezTo>
                    <a:cubicBezTo>
                      <a:pt x="21" y="49"/>
                      <a:pt x="21" y="45"/>
                      <a:pt x="21" y="42"/>
                    </a:cubicBezTo>
                    <a:cubicBezTo>
                      <a:pt x="25" y="42"/>
                      <a:pt x="28" y="42"/>
                      <a:pt x="32" y="42"/>
                    </a:cubicBezTo>
                    <a:cubicBezTo>
                      <a:pt x="32" y="38"/>
                      <a:pt x="32" y="35"/>
                      <a:pt x="32" y="31"/>
                    </a:cubicBezTo>
                    <a:cubicBezTo>
                      <a:pt x="28" y="31"/>
                      <a:pt x="25" y="31"/>
                      <a:pt x="21" y="31"/>
                    </a:cubicBezTo>
                    <a:cubicBezTo>
                      <a:pt x="21" y="28"/>
                      <a:pt x="21" y="24"/>
                      <a:pt x="21" y="21"/>
                    </a:cubicBezTo>
                    <a:cubicBezTo>
                      <a:pt x="25" y="21"/>
                      <a:pt x="28" y="21"/>
                      <a:pt x="32" y="21"/>
                    </a:cubicBezTo>
                    <a:cubicBezTo>
                      <a:pt x="32" y="18"/>
                      <a:pt x="32" y="16"/>
                      <a:pt x="32" y="14"/>
                    </a:cubicBezTo>
                    <a:cubicBezTo>
                      <a:pt x="32" y="11"/>
                      <a:pt x="31" y="10"/>
                      <a:pt x="28" y="10"/>
                    </a:cubicBezTo>
                    <a:cubicBezTo>
                      <a:pt x="26" y="10"/>
                      <a:pt x="24" y="10"/>
                      <a:pt x="21" y="10"/>
                    </a:cubicBezTo>
                    <a:cubicBezTo>
                      <a:pt x="21" y="8"/>
                      <a:pt x="21" y="5"/>
                      <a:pt x="21" y="3"/>
                    </a:cubicBezTo>
                    <a:cubicBezTo>
                      <a:pt x="21" y="1"/>
                      <a:pt x="20" y="0"/>
                      <a:pt x="18" y="0"/>
                    </a:cubicBezTo>
                    <a:cubicBezTo>
                      <a:pt x="17" y="0"/>
                      <a:pt x="15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/>
              <p:cNvSpPr/>
              <p:nvPr/>
            </p:nvSpPr>
            <p:spPr bwMode="auto">
              <a:xfrm>
                <a:off x="3894818" y="785891"/>
                <a:ext cx="71438" cy="63500"/>
              </a:xfrm>
              <a:custGeom>
                <a:avLst/>
                <a:gdLst>
                  <a:gd name="T0" fmla="*/ 11 w 11"/>
                  <a:gd name="T1" fmla="*/ 3 h 10"/>
                  <a:gd name="T2" fmla="*/ 7 w 11"/>
                  <a:gd name="T3" fmla="*/ 0 h 10"/>
                  <a:gd name="T4" fmla="*/ 0 w 11"/>
                  <a:gd name="T5" fmla="*/ 0 h 10"/>
                  <a:gd name="T6" fmla="*/ 0 w 11"/>
                  <a:gd name="T7" fmla="*/ 10 h 10"/>
                  <a:gd name="T8" fmla="*/ 7 w 11"/>
                  <a:gd name="T9" fmla="*/ 10 h 10"/>
                  <a:gd name="T10" fmla="*/ 11 w 11"/>
                  <a:gd name="T11" fmla="*/ 7 h 10"/>
                  <a:gd name="T12" fmla="*/ 11 w 11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0"/>
                    </a:cubicBezTo>
                    <a:cubicBezTo>
                      <a:pt x="2" y="10"/>
                      <a:pt x="5" y="10"/>
                      <a:pt x="7" y="10"/>
                    </a:cubicBezTo>
                    <a:cubicBezTo>
                      <a:pt x="9" y="10"/>
                      <a:pt x="11" y="9"/>
                      <a:pt x="11" y="7"/>
                    </a:cubicBezTo>
                    <a:cubicBezTo>
                      <a:pt x="11" y="6"/>
                      <a:pt x="11" y="4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/>
              <p:cNvSpPr/>
              <p:nvPr/>
            </p:nvSpPr>
            <p:spPr bwMode="auto">
              <a:xfrm>
                <a:off x="3894818" y="919241"/>
                <a:ext cx="71438" cy="69850"/>
              </a:xfrm>
              <a:custGeom>
                <a:avLst/>
                <a:gdLst>
                  <a:gd name="T0" fmla="*/ 11 w 11"/>
                  <a:gd name="T1" fmla="*/ 3 h 11"/>
                  <a:gd name="T2" fmla="*/ 7 w 11"/>
                  <a:gd name="T3" fmla="*/ 0 h 11"/>
                  <a:gd name="T4" fmla="*/ 0 w 11"/>
                  <a:gd name="T5" fmla="*/ 0 h 11"/>
                  <a:gd name="T6" fmla="*/ 0 w 11"/>
                  <a:gd name="T7" fmla="*/ 11 h 11"/>
                  <a:gd name="T8" fmla="*/ 7 w 11"/>
                  <a:gd name="T9" fmla="*/ 11 h 11"/>
                  <a:gd name="T10" fmla="*/ 11 w 11"/>
                  <a:gd name="T11" fmla="*/ 7 h 11"/>
                  <a:gd name="T12" fmla="*/ 11 w 11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9" y="11"/>
                      <a:pt x="11" y="10"/>
                      <a:pt x="11" y="7"/>
                    </a:cubicBezTo>
                    <a:cubicBezTo>
                      <a:pt x="11" y="6"/>
                      <a:pt x="11" y="5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/>
              <p:cNvSpPr/>
              <p:nvPr/>
            </p:nvSpPr>
            <p:spPr bwMode="auto">
              <a:xfrm>
                <a:off x="3626531" y="989091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7 w 10"/>
                  <a:gd name="T3" fmla="*/ 10 h 10"/>
                  <a:gd name="T4" fmla="*/ 3 w 10"/>
                  <a:gd name="T5" fmla="*/ 10 h 10"/>
                  <a:gd name="T6" fmla="*/ 0 w 10"/>
                  <a:gd name="T7" fmla="*/ 7 h 10"/>
                  <a:gd name="T8" fmla="*/ 0 w 10"/>
                  <a:gd name="T9" fmla="*/ 3 h 10"/>
                  <a:gd name="T10" fmla="*/ 3 w 10"/>
                  <a:gd name="T11" fmla="*/ 0 h 10"/>
                  <a:gd name="T12" fmla="*/ 10 w 10"/>
                  <a:gd name="T13" fmla="*/ 0 h 10"/>
                  <a:gd name="T14" fmla="*/ 10 w 10"/>
                  <a:gd name="T1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7" y="10"/>
                    </a:cubicBezTo>
                    <a:cubicBezTo>
                      <a:pt x="5" y="10"/>
                      <a:pt x="4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4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9" name="Freeform 14"/>
              <p:cNvSpPr/>
              <p:nvPr/>
            </p:nvSpPr>
            <p:spPr bwMode="auto">
              <a:xfrm>
                <a:off x="3626531" y="714453"/>
                <a:ext cx="65088" cy="71438"/>
              </a:xfrm>
              <a:custGeom>
                <a:avLst/>
                <a:gdLst>
                  <a:gd name="T0" fmla="*/ 3 w 10"/>
                  <a:gd name="T1" fmla="*/ 11 h 11"/>
                  <a:gd name="T2" fmla="*/ 0 w 10"/>
                  <a:gd name="T3" fmla="*/ 7 h 11"/>
                  <a:gd name="T4" fmla="*/ 0 w 10"/>
                  <a:gd name="T5" fmla="*/ 4 h 11"/>
                  <a:gd name="T6" fmla="*/ 3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11 h 11"/>
                  <a:gd name="T14" fmla="*/ 3 w 10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1">
                    <a:moveTo>
                      <a:pt x="3" y="11"/>
                    </a:move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2" name="组合 11"/>
            <p:cNvGrpSpPr/>
            <p:nvPr userDrawn="1"/>
          </p:nvGrpSpPr>
          <p:grpSpPr>
            <a:xfrm>
              <a:off x="5007656" y="650953"/>
              <a:ext cx="619125" cy="479426"/>
              <a:chOff x="5007656" y="650953"/>
              <a:chExt cx="619125" cy="479426"/>
            </a:xfrm>
            <a:grpFill/>
          </p:grpSpPr>
          <p:sp>
            <p:nvSpPr>
              <p:cNvPr id="240" name="Freeform 15"/>
              <p:cNvSpPr/>
              <p:nvPr/>
            </p:nvSpPr>
            <p:spPr bwMode="auto">
              <a:xfrm>
                <a:off x="5352143" y="1058941"/>
                <a:ext cx="133350" cy="71438"/>
              </a:xfrm>
              <a:custGeom>
                <a:avLst/>
                <a:gdLst>
                  <a:gd name="T0" fmla="*/ 21 w 21"/>
                  <a:gd name="T1" fmla="*/ 0 h 11"/>
                  <a:gd name="T2" fmla="*/ 21 w 21"/>
                  <a:gd name="T3" fmla="*/ 8 h 11"/>
                  <a:gd name="T4" fmla="*/ 18 w 21"/>
                  <a:gd name="T5" fmla="*/ 11 h 11"/>
                  <a:gd name="T6" fmla="*/ 3 w 21"/>
                  <a:gd name="T7" fmla="*/ 11 h 11"/>
                  <a:gd name="T8" fmla="*/ 0 w 21"/>
                  <a:gd name="T9" fmla="*/ 8 h 11"/>
                  <a:gd name="T10" fmla="*/ 0 w 21"/>
                  <a:gd name="T11" fmla="*/ 0 h 11"/>
                  <a:gd name="T12" fmla="*/ 21 w 2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1">
                    <a:moveTo>
                      <a:pt x="21" y="0"/>
                    </a:moveTo>
                    <a:cubicBezTo>
                      <a:pt x="21" y="3"/>
                      <a:pt x="21" y="5"/>
                      <a:pt x="21" y="8"/>
                    </a:cubicBezTo>
                    <a:cubicBezTo>
                      <a:pt x="21" y="10"/>
                      <a:pt x="20" y="11"/>
                      <a:pt x="18" y="11"/>
                    </a:cubicBezTo>
                    <a:cubicBezTo>
                      <a:pt x="13" y="11"/>
                      <a:pt x="8" y="11"/>
                      <a:pt x="3" y="11"/>
                    </a:cubicBezTo>
                    <a:cubicBezTo>
                      <a:pt x="1" y="11"/>
                      <a:pt x="0" y="10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ubicBezTo>
                      <a:pt x="7" y="0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16"/>
              <p:cNvSpPr/>
              <p:nvPr/>
            </p:nvSpPr>
            <p:spPr bwMode="auto">
              <a:xfrm>
                <a:off x="5141006" y="650953"/>
                <a:ext cx="141288" cy="63500"/>
              </a:xfrm>
              <a:custGeom>
                <a:avLst/>
                <a:gdLst>
                  <a:gd name="T0" fmla="*/ 0 w 22"/>
                  <a:gd name="T1" fmla="*/ 10 h 10"/>
                  <a:gd name="T2" fmla="*/ 0 w 22"/>
                  <a:gd name="T3" fmla="*/ 3 h 10"/>
                  <a:gd name="T4" fmla="*/ 4 w 22"/>
                  <a:gd name="T5" fmla="*/ 0 h 10"/>
                  <a:gd name="T6" fmla="*/ 18 w 22"/>
                  <a:gd name="T7" fmla="*/ 0 h 10"/>
                  <a:gd name="T8" fmla="*/ 22 w 22"/>
                  <a:gd name="T9" fmla="*/ 3 h 10"/>
                  <a:gd name="T10" fmla="*/ 22 w 22"/>
                  <a:gd name="T11" fmla="*/ 10 h 10"/>
                  <a:gd name="T12" fmla="*/ 0 w 22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0">
                    <a:moveTo>
                      <a:pt x="0" y="10"/>
                    </a:move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9" y="0"/>
                      <a:pt x="14" y="0"/>
                      <a:pt x="18" y="0"/>
                    </a:cubicBezTo>
                    <a:cubicBezTo>
                      <a:pt x="20" y="0"/>
                      <a:pt x="22" y="1"/>
                      <a:pt x="22" y="3"/>
                    </a:cubicBezTo>
                    <a:cubicBezTo>
                      <a:pt x="22" y="6"/>
                      <a:pt x="22" y="8"/>
                      <a:pt x="22" y="10"/>
                    </a:cubicBezTo>
                    <a:cubicBezTo>
                      <a:pt x="15" y="10"/>
                      <a:pt x="8" y="10"/>
                      <a:pt x="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17"/>
              <p:cNvSpPr/>
              <p:nvPr/>
            </p:nvSpPr>
            <p:spPr bwMode="auto">
              <a:xfrm>
                <a:off x="5007656" y="714453"/>
                <a:ext cx="133350" cy="415925"/>
              </a:xfrm>
              <a:custGeom>
                <a:avLst/>
                <a:gdLst>
                  <a:gd name="T0" fmla="*/ 0 w 21"/>
                  <a:gd name="T1" fmla="*/ 47 h 65"/>
                  <a:gd name="T2" fmla="*/ 0 w 21"/>
                  <a:gd name="T3" fmla="*/ 51 h 65"/>
                  <a:gd name="T4" fmla="*/ 4 w 21"/>
                  <a:gd name="T5" fmla="*/ 54 h 65"/>
                  <a:gd name="T6" fmla="*/ 11 w 21"/>
                  <a:gd name="T7" fmla="*/ 54 h 65"/>
                  <a:gd name="T8" fmla="*/ 11 w 21"/>
                  <a:gd name="T9" fmla="*/ 62 h 65"/>
                  <a:gd name="T10" fmla="*/ 14 w 21"/>
                  <a:gd name="T11" fmla="*/ 65 h 65"/>
                  <a:gd name="T12" fmla="*/ 18 w 21"/>
                  <a:gd name="T13" fmla="*/ 65 h 65"/>
                  <a:gd name="T14" fmla="*/ 21 w 21"/>
                  <a:gd name="T15" fmla="*/ 62 h 65"/>
                  <a:gd name="T16" fmla="*/ 21 w 21"/>
                  <a:gd name="T17" fmla="*/ 0 h 65"/>
                  <a:gd name="T18" fmla="*/ 14 w 21"/>
                  <a:gd name="T19" fmla="*/ 0 h 65"/>
                  <a:gd name="T20" fmla="*/ 11 w 21"/>
                  <a:gd name="T21" fmla="*/ 4 h 65"/>
                  <a:gd name="T22" fmla="*/ 11 w 21"/>
                  <a:gd name="T23" fmla="*/ 44 h 65"/>
                  <a:gd name="T24" fmla="*/ 4 w 21"/>
                  <a:gd name="T25" fmla="*/ 44 h 65"/>
                  <a:gd name="T26" fmla="*/ 0 w 21"/>
                  <a:gd name="T27" fmla="*/ 4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65">
                    <a:moveTo>
                      <a:pt x="0" y="47"/>
                    </a:moveTo>
                    <a:cubicBezTo>
                      <a:pt x="0" y="48"/>
                      <a:pt x="0" y="50"/>
                      <a:pt x="0" y="51"/>
                    </a:cubicBezTo>
                    <a:cubicBezTo>
                      <a:pt x="0" y="53"/>
                      <a:pt x="2" y="54"/>
                      <a:pt x="4" y="54"/>
                    </a:cubicBezTo>
                    <a:cubicBezTo>
                      <a:pt x="6" y="54"/>
                      <a:pt x="8" y="54"/>
                      <a:pt x="11" y="54"/>
                    </a:cubicBezTo>
                    <a:cubicBezTo>
                      <a:pt x="11" y="57"/>
                      <a:pt x="11" y="59"/>
                      <a:pt x="11" y="62"/>
                    </a:cubicBezTo>
                    <a:cubicBezTo>
                      <a:pt x="11" y="64"/>
                      <a:pt x="12" y="65"/>
                      <a:pt x="14" y="65"/>
                    </a:cubicBezTo>
                    <a:cubicBezTo>
                      <a:pt x="16" y="65"/>
                      <a:pt x="17" y="65"/>
                      <a:pt x="18" y="65"/>
                    </a:cubicBezTo>
                    <a:cubicBezTo>
                      <a:pt x="20" y="65"/>
                      <a:pt x="21" y="64"/>
                      <a:pt x="21" y="62"/>
                    </a:cubicBezTo>
                    <a:cubicBezTo>
                      <a:pt x="21" y="41"/>
                      <a:pt x="21" y="21"/>
                      <a:pt x="21" y="0"/>
                    </a:cubicBezTo>
                    <a:cubicBezTo>
                      <a:pt x="19" y="0"/>
                      <a:pt x="17" y="0"/>
                      <a:pt x="14" y="0"/>
                    </a:cubicBezTo>
                    <a:cubicBezTo>
                      <a:pt x="12" y="0"/>
                      <a:pt x="11" y="2"/>
                      <a:pt x="11" y="4"/>
                    </a:cubicBezTo>
                    <a:cubicBezTo>
                      <a:pt x="11" y="17"/>
                      <a:pt x="11" y="30"/>
                      <a:pt x="11" y="44"/>
                    </a:cubicBezTo>
                    <a:cubicBezTo>
                      <a:pt x="8" y="44"/>
                      <a:pt x="6" y="44"/>
                      <a:pt x="4" y="44"/>
                    </a:cubicBezTo>
                    <a:cubicBezTo>
                      <a:pt x="2" y="44"/>
                      <a:pt x="0" y="45"/>
                      <a:pt x="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18"/>
              <p:cNvSpPr/>
              <p:nvPr/>
            </p:nvSpPr>
            <p:spPr bwMode="auto">
              <a:xfrm>
                <a:off x="5485493" y="650953"/>
                <a:ext cx="141288" cy="407988"/>
              </a:xfrm>
              <a:custGeom>
                <a:avLst/>
                <a:gdLst>
                  <a:gd name="T0" fmla="*/ 18 w 22"/>
                  <a:gd name="T1" fmla="*/ 21 h 64"/>
                  <a:gd name="T2" fmla="*/ 22 w 22"/>
                  <a:gd name="T3" fmla="*/ 18 h 64"/>
                  <a:gd name="T4" fmla="*/ 22 w 22"/>
                  <a:gd name="T5" fmla="*/ 14 h 64"/>
                  <a:gd name="T6" fmla="*/ 18 w 22"/>
                  <a:gd name="T7" fmla="*/ 10 h 64"/>
                  <a:gd name="T8" fmla="*/ 11 w 22"/>
                  <a:gd name="T9" fmla="*/ 10 h 64"/>
                  <a:gd name="T10" fmla="*/ 11 w 22"/>
                  <a:gd name="T11" fmla="*/ 3 h 64"/>
                  <a:gd name="T12" fmla="*/ 8 w 22"/>
                  <a:gd name="T13" fmla="*/ 0 h 64"/>
                  <a:gd name="T14" fmla="*/ 4 w 22"/>
                  <a:gd name="T15" fmla="*/ 0 h 64"/>
                  <a:gd name="T16" fmla="*/ 0 w 22"/>
                  <a:gd name="T17" fmla="*/ 3 h 64"/>
                  <a:gd name="T18" fmla="*/ 0 w 22"/>
                  <a:gd name="T19" fmla="*/ 64 h 64"/>
                  <a:gd name="T20" fmla="*/ 8 w 22"/>
                  <a:gd name="T21" fmla="*/ 64 h 64"/>
                  <a:gd name="T22" fmla="*/ 11 w 22"/>
                  <a:gd name="T23" fmla="*/ 61 h 64"/>
                  <a:gd name="T24" fmla="*/ 11 w 22"/>
                  <a:gd name="T25" fmla="*/ 21 h 64"/>
                  <a:gd name="T26" fmla="*/ 18 w 22"/>
                  <a:gd name="T27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64">
                    <a:moveTo>
                      <a:pt x="18" y="21"/>
                    </a:moveTo>
                    <a:cubicBezTo>
                      <a:pt x="20" y="21"/>
                      <a:pt x="22" y="20"/>
                      <a:pt x="22" y="18"/>
                    </a:cubicBezTo>
                    <a:cubicBezTo>
                      <a:pt x="22" y="16"/>
                      <a:pt x="22" y="15"/>
                      <a:pt x="22" y="14"/>
                    </a:cubicBezTo>
                    <a:cubicBezTo>
                      <a:pt x="22" y="12"/>
                      <a:pt x="20" y="10"/>
                      <a:pt x="18" y="10"/>
                    </a:cubicBezTo>
                    <a:cubicBezTo>
                      <a:pt x="16" y="10"/>
                      <a:pt x="14" y="10"/>
                      <a:pt x="11" y="10"/>
                    </a:cubicBezTo>
                    <a:cubicBezTo>
                      <a:pt x="11" y="8"/>
                      <a:pt x="11" y="6"/>
                      <a:pt x="11" y="3"/>
                    </a:cubicBezTo>
                    <a:cubicBezTo>
                      <a:pt x="11" y="1"/>
                      <a:pt x="10" y="0"/>
                      <a:pt x="8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4"/>
                      <a:pt x="0" y="44"/>
                      <a:pt x="0" y="64"/>
                    </a:cubicBezTo>
                    <a:cubicBezTo>
                      <a:pt x="3" y="64"/>
                      <a:pt x="5" y="64"/>
                      <a:pt x="8" y="64"/>
                    </a:cubicBezTo>
                    <a:cubicBezTo>
                      <a:pt x="10" y="64"/>
                      <a:pt x="11" y="63"/>
                      <a:pt x="11" y="61"/>
                    </a:cubicBezTo>
                    <a:cubicBezTo>
                      <a:pt x="11" y="48"/>
                      <a:pt x="11" y="34"/>
                      <a:pt x="11" y="21"/>
                    </a:cubicBezTo>
                    <a:cubicBezTo>
                      <a:pt x="14" y="21"/>
                      <a:pt x="16" y="2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9"/>
              <p:cNvSpPr>
                <a:spLocks noEditPoints="1"/>
              </p:cNvSpPr>
              <p:nvPr/>
            </p:nvSpPr>
            <p:spPr bwMode="auto">
              <a:xfrm>
                <a:off x="5210856" y="714453"/>
                <a:ext cx="211138" cy="344488"/>
              </a:xfrm>
              <a:custGeom>
                <a:avLst/>
                <a:gdLst>
                  <a:gd name="T0" fmla="*/ 29 w 33"/>
                  <a:gd name="T1" fmla="*/ 11 h 54"/>
                  <a:gd name="T2" fmla="*/ 22 w 33"/>
                  <a:gd name="T3" fmla="*/ 11 h 54"/>
                  <a:gd name="T4" fmla="*/ 22 w 33"/>
                  <a:gd name="T5" fmla="*/ 4 h 54"/>
                  <a:gd name="T6" fmla="*/ 18 w 33"/>
                  <a:gd name="T7" fmla="*/ 0 h 54"/>
                  <a:gd name="T8" fmla="*/ 11 w 33"/>
                  <a:gd name="T9" fmla="*/ 0 h 54"/>
                  <a:gd name="T10" fmla="*/ 11 w 33"/>
                  <a:gd name="T11" fmla="*/ 11 h 54"/>
                  <a:gd name="T12" fmla="*/ 4 w 33"/>
                  <a:gd name="T13" fmla="*/ 11 h 54"/>
                  <a:gd name="T14" fmla="*/ 0 w 33"/>
                  <a:gd name="T15" fmla="*/ 15 h 54"/>
                  <a:gd name="T16" fmla="*/ 0 w 33"/>
                  <a:gd name="T17" fmla="*/ 40 h 54"/>
                  <a:gd name="T18" fmla="*/ 4 w 33"/>
                  <a:gd name="T19" fmla="*/ 44 h 54"/>
                  <a:gd name="T20" fmla="*/ 11 w 33"/>
                  <a:gd name="T21" fmla="*/ 44 h 54"/>
                  <a:gd name="T22" fmla="*/ 11 w 33"/>
                  <a:gd name="T23" fmla="*/ 51 h 54"/>
                  <a:gd name="T24" fmla="*/ 15 w 33"/>
                  <a:gd name="T25" fmla="*/ 54 h 54"/>
                  <a:gd name="T26" fmla="*/ 22 w 33"/>
                  <a:gd name="T27" fmla="*/ 54 h 54"/>
                  <a:gd name="T28" fmla="*/ 22 w 33"/>
                  <a:gd name="T29" fmla="*/ 44 h 54"/>
                  <a:gd name="T30" fmla="*/ 29 w 33"/>
                  <a:gd name="T31" fmla="*/ 44 h 54"/>
                  <a:gd name="T32" fmla="*/ 33 w 33"/>
                  <a:gd name="T33" fmla="*/ 40 h 54"/>
                  <a:gd name="T34" fmla="*/ 33 w 33"/>
                  <a:gd name="T35" fmla="*/ 15 h 54"/>
                  <a:gd name="T36" fmla="*/ 29 w 33"/>
                  <a:gd name="T37" fmla="*/ 11 h 54"/>
                  <a:gd name="T38" fmla="*/ 22 w 33"/>
                  <a:gd name="T39" fmla="*/ 33 h 54"/>
                  <a:gd name="T40" fmla="*/ 11 w 33"/>
                  <a:gd name="T41" fmla="*/ 33 h 54"/>
                  <a:gd name="T42" fmla="*/ 11 w 33"/>
                  <a:gd name="T43" fmla="*/ 22 h 54"/>
                  <a:gd name="T44" fmla="*/ 22 w 33"/>
                  <a:gd name="T45" fmla="*/ 22 h 54"/>
                  <a:gd name="T46" fmla="*/ 22 w 33"/>
                  <a:gd name="T4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" h="54">
                    <a:moveTo>
                      <a:pt x="29" y="11"/>
                    </a:moveTo>
                    <a:cubicBezTo>
                      <a:pt x="27" y="11"/>
                      <a:pt x="24" y="11"/>
                      <a:pt x="22" y="11"/>
                    </a:cubicBezTo>
                    <a:cubicBezTo>
                      <a:pt x="22" y="9"/>
                      <a:pt x="22" y="6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3" y="0"/>
                      <a:pt x="11" y="0"/>
                    </a:cubicBezTo>
                    <a:cubicBezTo>
                      <a:pt x="11" y="4"/>
                      <a:pt x="11" y="8"/>
                      <a:pt x="11" y="11"/>
                    </a:cubicBezTo>
                    <a:cubicBezTo>
                      <a:pt x="9" y="11"/>
                      <a:pt x="6" y="11"/>
                      <a:pt x="4" y="11"/>
                    </a:cubicBezTo>
                    <a:cubicBezTo>
                      <a:pt x="2" y="11"/>
                      <a:pt x="0" y="13"/>
                      <a:pt x="0" y="15"/>
                    </a:cubicBezTo>
                    <a:cubicBezTo>
                      <a:pt x="0" y="23"/>
                      <a:pt x="0" y="32"/>
                      <a:pt x="0" y="40"/>
                    </a:cubicBezTo>
                    <a:cubicBezTo>
                      <a:pt x="0" y="42"/>
                      <a:pt x="2" y="44"/>
                      <a:pt x="4" y="44"/>
                    </a:cubicBezTo>
                    <a:cubicBezTo>
                      <a:pt x="6" y="44"/>
                      <a:pt x="9" y="44"/>
                      <a:pt x="11" y="44"/>
                    </a:cubicBezTo>
                    <a:cubicBezTo>
                      <a:pt x="11" y="46"/>
                      <a:pt x="11" y="48"/>
                      <a:pt x="11" y="51"/>
                    </a:cubicBezTo>
                    <a:cubicBezTo>
                      <a:pt x="11" y="53"/>
                      <a:pt x="13" y="54"/>
                      <a:pt x="15" y="54"/>
                    </a:cubicBezTo>
                    <a:cubicBezTo>
                      <a:pt x="17" y="54"/>
                      <a:pt x="19" y="54"/>
                      <a:pt x="22" y="54"/>
                    </a:cubicBezTo>
                    <a:cubicBezTo>
                      <a:pt x="22" y="51"/>
                      <a:pt x="22" y="47"/>
                      <a:pt x="22" y="44"/>
                    </a:cubicBezTo>
                    <a:cubicBezTo>
                      <a:pt x="24" y="44"/>
                      <a:pt x="27" y="44"/>
                      <a:pt x="29" y="44"/>
                    </a:cubicBezTo>
                    <a:cubicBezTo>
                      <a:pt x="31" y="44"/>
                      <a:pt x="33" y="42"/>
                      <a:pt x="33" y="40"/>
                    </a:cubicBezTo>
                    <a:cubicBezTo>
                      <a:pt x="33" y="32"/>
                      <a:pt x="33" y="23"/>
                      <a:pt x="33" y="15"/>
                    </a:cubicBezTo>
                    <a:cubicBezTo>
                      <a:pt x="33" y="13"/>
                      <a:pt x="31" y="11"/>
                      <a:pt x="29" y="11"/>
                    </a:cubicBezTo>
                    <a:close/>
                    <a:moveTo>
                      <a:pt x="22" y="33"/>
                    </a:move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22" y="22"/>
                      <a:pt x="22" y="22"/>
                      <a:pt x="22" y="22"/>
                    </a:cubicBezTo>
                    <a:lnTo>
                      <a:pt x="22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3" name="Freeform 23"/>
            <p:cNvSpPr/>
            <p:nvPr/>
          </p:nvSpPr>
          <p:spPr bwMode="auto">
            <a:xfrm>
              <a:off x="2477181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" name="Freeform 24"/>
            <p:cNvSpPr/>
            <p:nvPr/>
          </p:nvSpPr>
          <p:spPr bwMode="auto">
            <a:xfrm>
              <a:off x="2227943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" name="Freeform 25"/>
            <p:cNvSpPr/>
            <p:nvPr/>
          </p:nvSpPr>
          <p:spPr bwMode="auto">
            <a:xfrm>
              <a:off x="2291443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" name="Freeform 26"/>
            <p:cNvSpPr/>
            <p:nvPr/>
          </p:nvSpPr>
          <p:spPr bwMode="auto">
            <a:xfrm>
              <a:off x="2099356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17" name="组合 16"/>
            <p:cNvGrpSpPr/>
            <p:nvPr userDrawn="1"/>
          </p:nvGrpSpPr>
          <p:grpSpPr>
            <a:xfrm>
              <a:off x="745218" y="4264103"/>
              <a:ext cx="346075" cy="561975"/>
              <a:chOff x="745218" y="4264103"/>
              <a:chExt cx="346075" cy="561975"/>
            </a:xfrm>
            <a:grpFill/>
          </p:grpSpPr>
          <p:sp>
            <p:nvSpPr>
              <p:cNvPr id="236" name="Freeform 27"/>
              <p:cNvSpPr/>
              <p:nvPr/>
            </p:nvSpPr>
            <p:spPr bwMode="auto">
              <a:xfrm>
                <a:off x="745218" y="4333953"/>
                <a:ext cx="346075" cy="492125"/>
              </a:xfrm>
              <a:custGeom>
                <a:avLst/>
                <a:gdLst>
                  <a:gd name="T0" fmla="*/ 3 w 54"/>
                  <a:gd name="T1" fmla="*/ 55 h 77"/>
                  <a:gd name="T2" fmla="*/ 11 w 54"/>
                  <a:gd name="T3" fmla="*/ 55 h 77"/>
                  <a:gd name="T4" fmla="*/ 11 w 54"/>
                  <a:gd name="T5" fmla="*/ 62 h 77"/>
                  <a:gd name="T6" fmla="*/ 14 w 54"/>
                  <a:gd name="T7" fmla="*/ 66 h 77"/>
                  <a:gd name="T8" fmla="*/ 18 w 54"/>
                  <a:gd name="T9" fmla="*/ 66 h 77"/>
                  <a:gd name="T10" fmla="*/ 22 w 54"/>
                  <a:gd name="T11" fmla="*/ 62 h 77"/>
                  <a:gd name="T12" fmla="*/ 22 w 54"/>
                  <a:gd name="T13" fmla="*/ 55 h 77"/>
                  <a:gd name="T14" fmla="*/ 33 w 54"/>
                  <a:gd name="T15" fmla="*/ 55 h 77"/>
                  <a:gd name="T16" fmla="*/ 33 w 54"/>
                  <a:gd name="T17" fmla="*/ 73 h 77"/>
                  <a:gd name="T18" fmla="*/ 36 w 54"/>
                  <a:gd name="T19" fmla="*/ 77 h 77"/>
                  <a:gd name="T20" fmla="*/ 40 w 54"/>
                  <a:gd name="T21" fmla="*/ 77 h 77"/>
                  <a:gd name="T22" fmla="*/ 43 w 54"/>
                  <a:gd name="T23" fmla="*/ 73 h 77"/>
                  <a:gd name="T24" fmla="*/ 43 w 54"/>
                  <a:gd name="T25" fmla="*/ 55 h 77"/>
                  <a:gd name="T26" fmla="*/ 51 w 54"/>
                  <a:gd name="T27" fmla="*/ 55 h 77"/>
                  <a:gd name="T28" fmla="*/ 54 w 54"/>
                  <a:gd name="T29" fmla="*/ 51 h 77"/>
                  <a:gd name="T30" fmla="*/ 54 w 54"/>
                  <a:gd name="T31" fmla="*/ 4 h 77"/>
                  <a:gd name="T32" fmla="*/ 51 w 54"/>
                  <a:gd name="T33" fmla="*/ 0 h 77"/>
                  <a:gd name="T34" fmla="*/ 43 w 54"/>
                  <a:gd name="T35" fmla="*/ 0 h 77"/>
                  <a:gd name="T36" fmla="*/ 43 w 54"/>
                  <a:gd name="T37" fmla="*/ 11 h 77"/>
                  <a:gd name="T38" fmla="*/ 33 w 54"/>
                  <a:gd name="T39" fmla="*/ 11 h 77"/>
                  <a:gd name="T40" fmla="*/ 33 w 54"/>
                  <a:gd name="T41" fmla="*/ 22 h 77"/>
                  <a:gd name="T42" fmla="*/ 43 w 54"/>
                  <a:gd name="T43" fmla="*/ 22 h 77"/>
                  <a:gd name="T44" fmla="*/ 43 w 54"/>
                  <a:gd name="T45" fmla="*/ 33 h 77"/>
                  <a:gd name="T46" fmla="*/ 33 w 54"/>
                  <a:gd name="T47" fmla="*/ 33 h 77"/>
                  <a:gd name="T48" fmla="*/ 33 w 54"/>
                  <a:gd name="T49" fmla="*/ 22 h 77"/>
                  <a:gd name="T50" fmla="*/ 22 w 54"/>
                  <a:gd name="T51" fmla="*/ 22 h 77"/>
                  <a:gd name="T52" fmla="*/ 22 w 54"/>
                  <a:gd name="T53" fmla="*/ 33 h 77"/>
                  <a:gd name="T54" fmla="*/ 11 w 54"/>
                  <a:gd name="T55" fmla="*/ 33 h 77"/>
                  <a:gd name="T56" fmla="*/ 11 w 54"/>
                  <a:gd name="T57" fmla="*/ 22 h 77"/>
                  <a:gd name="T58" fmla="*/ 22 w 54"/>
                  <a:gd name="T59" fmla="*/ 22 h 77"/>
                  <a:gd name="T60" fmla="*/ 22 w 54"/>
                  <a:gd name="T61" fmla="*/ 11 h 77"/>
                  <a:gd name="T62" fmla="*/ 11 w 54"/>
                  <a:gd name="T63" fmla="*/ 11 h 77"/>
                  <a:gd name="T64" fmla="*/ 11 w 54"/>
                  <a:gd name="T65" fmla="*/ 0 h 77"/>
                  <a:gd name="T66" fmla="*/ 3 w 54"/>
                  <a:gd name="T67" fmla="*/ 0 h 77"/>
                  <a:gd name="T68" fmla="*/ 0 w 54"/>
                  <a:gd name="T69" fmla="*/ 4 h 77"/>
                  <a:gd name="T70" fmla="*/ 0 w 54"/>
                  <a:gd name="T71" fmla="*/ 51 h 77"/>
                  <a:gd name="T72" fmla="*/ 3 w 54"/>
                  <a:gd name="T73" fmla="*/ 5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3" y="55"/>
                    </a:moveTo>
                    <a:cubicBezTo>
                      <a:pt x="6" y="55"/>
                      <a:pt x="8" y="55"/>
                      <a:pt x="11" y="55"/>
                    </a:cubicBezTo>
                    <a:cubicBezTo>
                      <a:pt x="11" y="57"/>
                      <a:pt x="11" y="60"/>
                      <a:pt x="11" y="62"/>
                    </a:cubicBezTo>
                    <a:cubicBezTo>
                      <a:pt x="11" y="65"/>
                      <a:pt x="12" y="66"/>
                      <a:pt x="14" y="66"/>
                    </a:cubicBezTo>
                    <a:cubicBezTo>
                      <a:pt x="16" y="66"/>
                      <a:pt x="17" y="66"/>
                      <a:pt x="18" y="66"/>
                    </a:cubicBezTo>
                    <a:cubicBezTo>
                      <a:pt x="21" y="66"/>
                      <a:pt x="22" y="65"/>
                      <a:pt x="22" y="62"/>
                    </a:cubicBezTo>
                    <a:cubicBezTo>
                      <a:pt x="22" y="60"/>
                      <a:pt x="22" y="57"/>
                      <a:pt x="22" y="55"/>
                    </a:cubicBezTo>
                    <a:cubicBezTo>
                      <a:pt x="25" y="55"/>
                      <a:pt x="29" y="55"/>
                      <a:pt x="33" y="55"/>
                    </a:cubicBezTo>
                    <a:cubicBezTo>
                      <a:pt x="33" y="61"/>
                      <a:pt x="33" y="67"/>
                      <a:pt x="33" y="73"/>
                    </a:cubicBezTo>
                    <a:cubicBezTo>
                      <a:pt x="33" y="76"/>
                      <a:pt x="34" y="77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2" y="77"/>
                      <a:pt x="43" y="76"/>
                      <a:pt x="43" y="73"/>
                    </a:cubicBezTo>
                    <a:cubicBezTo>
                      <a:pt x="43" y="67"/>
                      <a:pt x="43" y="61"/>
                      <a:pt x="43" y="55"/>
                    </a:cubicBezTo>
                    <a:cubicBezTo>
                      <a:pt x="46" y="55"/>
                      <a:pt x="48" y="55"/>
                      <a:pt x="51" y="55"/>
                    </a:cubicBezTo>
                    <a:cubicBezTo>
                      <a:pt x="53" y="55"/>
                      <a:pt x="54" y="54"/>
                      <a:pt x="54" y="51"/>
                    </a:cubicBezTo>
                    <a:cubicBezTo>
                      <a:pt x="54" y="35"/>
                      <a:pt x="54" y="20"/>
                      <a:pt x="54" y="4"/>
                    </a:cubicBezTo>
                    <a:cubicBezTo>
                      <a:pt x="54" y="1"/>
                      <a:pt x="53" y="0"/>
                      <a:pt x="51" y="0"/>
                    </a:cubicBezTo>
                    <a:cubicBezTo>
                      <a:pt x="48" y="0"/>
                      <a:pt x="46" y="0"/>
                      <a:pt x="43" y="0"/>
                    </a:cubicBezTo>
                    <a:cubicBezTo>
                      <a:pt x="43" y="4"/>
                      <a:pt x="43" y="8"/>
                      <a:pt x="43" y="11"/>
                    </a:cubicBezTo>
                    <a:cubicBezTo>
                      <a:pt x="40" y="11"/>
                      <a:pt x="36" y="11"/>
                      <a:pt x="33" y="11"/>
                    </a:cubicBezTo>
                    <a:cubicBezTo>
                      <a:pt x="33" y="15"/>
                      <a:pt x="33" y="19"/>
                      <a:pt x="33" y="22"/>
                    </a:cubicBezTo>
                    <a:cubicBezTo>
                      <a:pt x="36" y="22"/>
                      <a:pt x="40" y="22"/>
                      <a:pt x="43" y="22"/>
                    </a:cubicBezTo>
                    <a:cubicBezTo>
                      <a:pt x="43" y="26"/>
                      <a:pt x="43" y="29"/>
                      <a:pt x="43" y="33"/>
                    </a:cubicBezTo>
                    <a:cubicBezTo>
                      <a:pt x="40" y="33"/>
                      <a:pt x="36" y="33"/>
                      <a:pt x="33" y="33"/>
                    </a:cubicBezTo>
                    <a:cubicBezTo>
                      <a:pt x="33" y="29"/>
                      <a:pt x="33" y="26"/>
                      <a:pt x="33" y="22"/>
                    </a:cubicBezTo>
                    <a:cubicBezTo>
                      <a:pt x="29" y="22"/>
                      <a:pt x="25" y="22"/>
                      <a:pt x="22" y="22"/>
                    </a:cubicBezTo>
                    <a:cubicBezTo>
                      <a:pt x="22" y="26"/>
                      <a:pt x="22" y="29"/>
                      <a:pt x="22" y="33"/>
                    </a:cubicBezTo>
                    <a:cubicBezTo>
                      <a:pt x="18" y="33"/>
                      <a:pt x="14" y="33"/>
                      <a:pt x="11" y="33"/>
                    </a:cubicBezTo>
                    <a:cubicBezTo>
                      <a:pt x="11" y="29"/>
                      <a:pt x="11" y="26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18" y="11"/>
                      <a:pt x="14" y="11"/>
                      <a:pt x="11" y="11"/>
                    </a:cubicBezTo>
                    <a:cubicBezTo>
                      <a:pt x="11" y="8"/>
                      <a:pt x="11" y="4"/>
                      <a:pt x="11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1" y="0"/>
                      <a:pt x="0" y="1"/>
                      <a:pt x="0" y="4"/>
                    </a:cubicBezTo>
                    <a:cubicBezTo>
                      <a:pt x="0" y="20"/>
                      <a:pt x="0" y="35"/>
                      <a:pt x="0" y="51"/>
                    </a:cubicBezTo>
                    <a:cubicBezTo>
                      <a:pt x="0" y="54"/>
                      <a:pt x="1" y="55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7" name="Freeform 28"/>
              <p:cNvSpPr/>
              <p:nvPr/>
            </p:nvSpPr>
            <p:spPr bwMode="auto">
              <a:xfrm>
                <a:off x="816656" y="4264103"/>
                <a:ext cx="203200" cy="139700"/>
              </a:xfrm>
              <a:custGeom>
                <a:avLst/>
                <a:gdLst>
                  <a:gd name="T0" fmla="*/ 0 w 32"/>
                  <a:gd name="T1" fmla="*/ 4 h 22"/>
                  <a:gd name="T2" fmla="*/ 0 w 32"/>
                  <a:gd name="T3" fmla="*/ 11 h 22"/>
                  <a:gd name="T4" fmla="*/ 11 w 32"/>
                  <a:gd name="T5" fmla="*/ 11 h 22"/>
                  <a:gd name="T6" fmla="*/ 11 w 32"/>
                  <a:gd name="T7" fmla="*/ 22 h 22"/>
                  <a:gd name="T8" fmla="*/ 22 w 32"/>
                  <a:gd name="T9" fmla="*/ 22 h 22"/>
                  <a:gd name="T10" fmla="*/ 22 w 32"/>
                  <a:gd name="T11" fmla="*/ 11 h 22"/>
                  <a:gd name="T12" fmla="*/ 32 w 32"/>
                  <a:gd name="T13" fmla="*/ 11 h 22"/>
                  <a:gd name="T14" fmla="*/ 32 w 32"/>
                  <a:gd name="T15" fmla="*/ 4 h 22"/>
                  <a:gd name="T16" fmla="*/ 29 w 32"/>
                  <a:gd name="T17" fmla="*/ 0 h 22"/>
                  <a:gd name="T18" fmla="*/ 3 w 32"/>
                  <a:gd name="T19" fmla="*/ 0 h 22"/>
                  <a:gd name="T20" fmla="*/ 0 w 32"/>
                  <a:gd name="T21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22">
                    <a:moveTo>
                      <a:pt x="0" y="4"/>
                    </a:moveTo>
                    <a:cubicBezTo>
                      <a:pt x="0" y="7"/>
                      <a:pt x="0" y="9"/>
                      <a:pt x="0" y="11"/>
                    </a:cubicBezTo>
                    <a:cubicBezTo>
                      <a:pt x="3" y="11"/>
                      <a:pt x="7" y="11"/>
                      <a:pt x="11" y="11"/>
                    </a:cubicBezTo>
                    <a:cubicBezTo>
                      <a:pt x="11" y="15"/>
                      <a:pt x="11" y="19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25" y="11"/>
                      <a:pt x="29" y="11"/>
                      <a:pt x="32" y="11"/>
                    </a:cubicBezTo>
                    <a:cubicBezTo>
                      <a:pt x="32" y="9"/>
                      <a:pt x="32" y="7"/>
                      <a:pt x="32" y="4"/>
                    </a:cubicBezTo>
                    <a:cubicBezTo>
                      <a:pt x="32" y="2"/>
                      <a:pt x="31" y="0"/>
                      <a:pt x="29" y="0"/>
                    </a:cubicBezTo>
                    <a:cubicBezTo>
                      <a:pt x="20" y="0"/>
                      <a:pt x="12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8" name="Line 29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9" name="Line 30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8" name="Freeform 31"/>
            <p:cNvSpPr/>
            <p:nvPr/>
          </p:nvSpPr>
          <p:spPr bwMode="auto">
            <a:xfrm>
              <a:off x="5090206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9" name="Freeform 32"/>
            <p:cNvSpPr/>
            <p:nvPr/>
          </p:nvSpPr>
          <p:spPr bwMode="auto">
            <a:xfrm>
              <a:off x="5479143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0" name="Freeform 33"/>
            <p:cNvSpPr/>
            <p:nvPr/>
          </p:nvSpPr>
          <p:spPr bwMode="auto">
            <a:xfrm>
              <a:off x="5160056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1" name="Freeform 34"/>
            <p:cNvSpPr/>
            <p:nvPr/>
          </p:nvSpPr>
          <p:spPr bwMode="auto">
            <a:xfrm>
              <a:off x="5415643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2" name="Freeform 35"/>
            <p:cNvSpPr/>
            <p:nvPr/>
          </p:nvSpPr>
          <p:spPr bwMode="auto">
            <a:xfrm>
              <a:off x="5223556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3" name="Freeform 36"/>
            <p:cNvSpPr/>
            <p:nvPr/>
          </p:nvSpPr>
          <p:spPr bwMode="auto">
            <a:xfrm>
              <a:off x="5223556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37"/>
            <p:cNvSpPr/>
            <p:nvPr/>
          </p:nvSpPr>
          <p:spPr bwMode="auto">
            <a:xfrm>
              <a:off x="3697968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" name="Freeform 38"/>
            <p:cNvSpPr/>
            <p:nvPr/>
          </p:nvSpPr>
          <p:spPr bwMode="auto">
            <a:xfrm>
              <a:off x="3697968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" name="Freeform 39"/>
            <p:cNvSpPr/>
            <p:nvPr/>
          </p:nvSpPr>
          <p:spPr bwMode="auto">
            <a:xfrm>
              <a:off x="3632881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27" name="组合 26"/>
            <p:cNvGrpSpPr/>
            <p:nvPr userDrawn="1"/>
          </p:nvGrpSpPr>
          <p:grpSpPr>
            <a:xfrm>
              <a:off x="2086656" y="1838403"/>
              <a:ext cx="447675" cy="446088"/>
              <a:chOff x="2086656" y="1838403"/>
              <a:chExt cx="447675" cy="446088"/>
            </a:xfrm>
            <a:grpFill/>
          </p:grpSpPr>
          <p:sp>
            <p:nvSpPr>
              <p:cNvPr id="233" name="Freeform 40"/>
              <p:cNvSpPr/>
              <p:nvPr/>
            </p:nvSpPr>
            <p:spPr bwMode="auto">
              <a:xfrm>
                <a:off x="2151743" y="1838403"/>
                <a:ext cx="382588" cy="446088"/>
              </a:xfrm>
              <a:custGeom>
                <a:avLst/>
                <a:gdLst>
                  <a:gd name="T0" fmla="*/ 43 w 60"/>
                  <a:gd name="T1" fmla="*/ 40 h 70"/>
                  <a:gd name="T2" fmla="*/ 40 w 60"/>
                  <a:gd name="T3" fmla="*/ 44 h 70"/>
                  <a:gd name="T4" fmla="*/ 40 w 60"/>
                  <a:gd name="T5" fmla="*/ 50 h 70"/>
                  <a:gd name="T6" fmla="*/ 50 w 60"/>
                  <a:gd name="T7" fmla="*/ 50 h 70"/>
                  <a:gd name="T8" fmla="*/ 50 w 60"/>
                  <a:gd name="T9" fmla="*/ 60 h 70"/>
                  <a:gd name="T10" fmla="*/ 40 w 60"/>
                  <a:gd name="T11" fmla="*/ 60 h 70"/>
                  <a:gd name="T12" fmla="*/ 40 w 60"/>
                  <a:gd name="T13" fmla="*/ 66 h 70"/>
                  <a:gd name="T14" fmla="*/ 43 w 60"/>
                  <a:gd name="T15" fmla="*/ 70 h 70"/>
                  <a:gd name="T16" fmla="*/ 57 w 60"/>
                  <a:gd name="T17" fmla="*/ 70 h 70"/>
                  <a:gd name="T18" fmla="*/ 60 w 60"/>
                  <a:gd name="T19" fmla="*/ 66 h 70"/>
                  <a:gd name="T20" fmla="*/ 60 w 60"/>
                  <a:gd name="T21" fmla="*/ 3 h 70"/>
                  <a:gd name="T22" fmla="*/ 57 w 60"/>
                  <a:gd name="T23" fmla="*/ 0 h 70"/>
                  <a:gd name="T24" fmla="*/ 13 w 60"/>
                  <a:gd name="T25" fmla="*/ 0 h 70"/>
                  <a:gd name="T26" fmla="*/ 10 w 60"/>
                  <a:gd name="T27" fmla="*/ 3 h 70"/>
                  <a:gd name="T28" fmla="*/ 10 w 60"/>
                  <a:gd name="T29" fmla="*/ 40 h 70"/>
                  <a:gd name="T30" fmla="*/ 3 w 60"/>
                  <a:gd name="T31" fmla="*/ 40 h 70"/>
                  <a:gd name="T32" fmla="*/ 0 w 60"/>
                  <a:gd name="T33" fmla="*/ 44 h 70"/>
                  <a:gd name="T34" fmla="*/ 0 w 60"/>
                  <a:gd name="T35" fmla="*/ 50 h 70"/>
                  <a:gd name="T36" fmla="*/ 10 w 60"/>
                  <a:gd name="T37" fmla="*/ 50 h 70"/>
                  <a:gd name="T38" fmla="*/ 10 w 60"/>
                  <a:gd name="T39" fmla="*/ 60 h 70"/>
                  <a:gd name="T40" fmla="*/ 0 w 60"/>
                  <a:gd name="T41" fmla="*/ 60 h 70"/>
                  <a:gd name="T42" fmla="*/ 0 w 60"/>
                  <a:gd name="T43" fmla="*/ 66 h 70"/>
                  <a:gd name="T44" fmla="*/ 3 w 60"/>
                  <a:gd name="T45" fmla="*/ 70 h 70"/>
                  <a:gd name="T46" fmla="*/ 16 w 60"/>
                  <a:gd name="T47" fmla="*/ 70 h 70"/>
                  <a:gd name="T48" fmla="*/ 20 w 60"/>
                  <a:gd name="T49" fmla="*/ 66 h 70"/>
                  <a:gd name="T50" fmla="*/ 20 w 60"/>
                  <a:gd name="T51" fmla="*/ 10 h 70"/>
                  <a:gd name="T52" fmla="*/ 50 w 60"/>
                  <a:gd name="T53" fmla="*/ 10 h 70"/>
                  <a:gd name="T54" fmla="*/ 50 w 60"/>
                  <a:gd name="T55" fmla="*/ 40 h 70"/>
                  <a:gd name="T56" fmla="*/ 43 w 60"/>
                  <a:gd name="T57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70">
                    <a:moveTo>
                      <a:pt x="43" y="40"/>
                    </a:moveTo>
                    <a:cubicBezTo>
                      <a:pt x="41" y="40"/>
                      <a:pt x="40" y="41"/>
                      <a:pt x="40" y="44"/>
                    </a:cubicBezTo>
                    <a:cubicBezTo>
                      <a:pt x="40" y="46"/>
                      <a:pt x="40" y="48"/>
                      <a:pt x="40" y="50"/>
                    </a:cubicBezTo>
                    <a:cubicBezTo>
                      <a:pt x="43" y="50"/>
                      <a:pt x="47" y="50"/>
                      <a:pt x="50" y="50"/>
                    </a:cubicBezTo>
                    <a:cubicBezTo>
                      <a:pt x="50" y="53"/>
                      <a:pt x="50" y="57"/>
                      <a:pt x="50" y="60"/>
                    </a:cubicBezTo>
                    <a:cubicBezTo>
                      <a:pt x="47" y="60"/>
                      <a:pt x="43" y="60"/>
                      <a:pt x="40" y="60"/>
                    </a:cubicBezTo>
                    <a:cubicBezTo>
                      <a:pt x="40" y="62"/>
                      <a:pt x="40" y="64"/>
                      <a:pt x="40" y="66"/>
                    </a:cubicBezTo>
                    <a:cubicBezTo>
                      <a:pt x="40" y="69"/>
                      <a:pt x="41" y="70"/>
                      <a:pt x="43" y="70"/>
                    </a:cubicBezTo>
                    <a:cubicBezTo>
                      <a:pt x="48" y="70"/>
                      <a:pt x="52" y="70"/>
                      <a:pt x="57" y="70"/>
                    </a:cubicBezTo>
                    <a:cubicBezTo>
                      <a:pt x="59" y="70"/>
                      <a:pt x="60" y="69"/>
                      <a:pt x="60" y="66"/>
                    </a:cubicBezTo>
                    <a:cubicBezTo>
                      <a:pt x="60" y="45"/>
                      <a:pt x="60" y="24"/>
                      <a:pt x="60" y="3"/>
                    </a:cubicBezTo>
                    <a:cubicBezTo>
                      <a:pt x="60" y="1"/>
                      <a:pt x="59" y="0"/>
                      <a:pt x="57" y="0"/>
                    </a:cubicBezTo>
                    <a:cubicBezTo>
                      <a:pt x="42" y="0"/>
                      <a:pt x="28" y="0"/>
                      <a:pt x="13" y="0"/>
                    </a:cubicBezTo>
                    <a:cubicBezTo>
                      <a:pt x="11" y="0"/>
                      <a:pt x="10" y="1"/>
                      <a:pt x="10" y="3"/>
                    </a:cubicBezTo>
                    <a:cubicBezTo>
                      <a:pt x="10" y="15"/>
                      <a:pt x="10" y="28"/>
                      <a:pt x="10" y="40"/>
                    </a:cubicBezTo>
                    <a:cubicBezTo>
                      <a:pt x="7" y="40"/>
                      <a:pt x="5" y="40"/>
                      <a:pt x="3" y="40"/>
                    </a:cubicBezTo>
                    <a:cubicBezTo>
                      <a:pt x="1" y="40"/>
                      <a:pt x="0" y="41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3" y="50"/>
                      <a:pt x="6" y="50"/>
                      <a:pt x="10" y="50"/>
                    </a:cubicBezTo>
                    <a:cubicBezTo>
                      <a:pt x="10" y="53"/>
                      <a:pt x="10" y="57"/>
                      <a:pt x="10" y="60"/>
                    </a:cubicBezTo>
                    <a:cubicBezTo>
                      <a:pt x="6" y="60"/>
                      <a:pt x="3" y="60"/>
                      <a:pt x="0" y="60"/>
                    </a:cubicBezTo>
                    <a:cubicBezTo>
                      <a:pt x="0" y="62"/>
                      <a:pt x="0" y="64"/>
                      <a:pt x="0" y="66"/>
                    </a:cubicBezTo>
                    <a:cubicBezTo>
                      <a:pt x="0" y="69"/>
                      <a:pt x="1" y="70"/>
                      <a:pt x="3" y="70"/>
                    </a:cubicBezTo>
                    <a:cubicBezTo>
                      <a:pt x="7" y="70"/>
                      <a:pt x="12" y="70"/>
                      <a:pt x="16" y="70"/>
                    </a:cubicBezTo>
                    <a:cubicBezTo>
                      <a:pt x="19" y="70"/>
                      <a:pt x="20" y="69"/>
                      <a:pt x="20" y="66"/>
                    </a:cubicBezTo>
                    <a:cubicBezTo>
                      <a:pt x="20" y="47"/>
                      <a:pt x="20" y="29"/>
                      <a:pt x="20" y="10"/>
                    </a:cubicBezTo>
                    <a:cubicBezTo>
                      <a:pt x="30" y="10"/>
                      <a:pt x="40" y="10"/>
                      <a:pt x="50" y="10"/>
                    </a:cubicBezTo>
                    <a:cubicBezTo>
                      <a:pt x="50" y="20"/>
                      <a:pt x="50" y="30"/>
                      <a:pt x="50" y="40"/>
                    </a:cubicBezTo>
                    <a:cubicBezTo>
                      <a:pt x="48" y="40"/>
                      <a:pt x="46" y="40"/>
                      <a:pt x="4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4" name="Freeform 41"/>
              <p:cNvSpPr/>
              <p:nvPr/>
            </p:nvSpPr>
            <p:spPr bwMode="auto">
              <a:xfrm>
                <a:off x="2342243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8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8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5" name="Freeform 42"/>
              <p:cNvSpPr/>
              <p:nvPr/>
            </p:nvSpPr>
            <p:spPr bwMode="auto">
              <a:xfrm>
                <a:off x="2086656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7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7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8" name="组合 27"/>
            <p:cNvGrpSpPr/>
            <p:nvPr userDrawn="1"/>
          </p:nvGrpSpPr>
          <p:grpSpPr>
            <a:xfrm>
              <a:off x="707118" y="1832053"/>
              <a:ext cx="447675" cy="452438"/>
              <a:chOff x="707118" y="1832053"/>
              <a:chExt cx="447675" cy="452438"/>
            </a:xfrm>
            <a:grpFill/>
          </p:grpSpPr>
          <p:sp>
            <p:nvSpPr>
              <p:cNvPr id="228" name="Freeform 43"/>
              <p:cNvSpPr/>
              <p:nvPr/>
            </p:nvSpPr>
            <p:spPr bwMode="auto">
              <a:xfrm>
                <a:off x="1091293" y="1895553"/>
                <a:ext cx="63500" cy="325438"/>
              </a:xfrm>
              <a:custGeom>
                <a:avLst/>
                <a:gdLst>
                  <a:gd name="T0" fmla="*/ 10 w 10"/>
                  <a:gd name="T1" fmla="*/ 4 h 51"/>
                  <a:gd name="T2" fmla="*/ 7 w 10"/>
                  <a:gd name="T3" fmla="*/ 0 h 51"/>
                  <a:gd name="T4" fmla="*/ 0 w 10"/>
                  <a:gd name="T5" fmla="*/ 0 h 51"/>
                  <a:gd name="T6" fmla="*/ 0 w 10"/>
                  <a:gd name="T7" fmla="*/ 51 h 51"/>
                  <a:gd name="T8" fmla="*/ 7 w 10"/>
                  <a:gd name="T9" fmla="*/ 51 h 51"/>
                  <a:gd name="T10" fmla="*/ 10 w 10"/>
                  <a:gd name="T11" fmla="*/ 48 h 51"/>
                  <a:gd name="T12" fmla="*/ 10 w 10"/>
                  <a:gd name="T13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10" y="4"/>
                    </a:moveTo>
                    <a:cubicBezTo>
                      <a:pt x="10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7"/>
                      <a:pt x="0" y="34"/>
                      <a:pt x="0" y="51"/>
                    </a:cubicBezTo>
                    <a:cubicBezTo>
                      <a:pt x="2" y="51"/>
                      <a:pt x="5" y="51"/>
                      <a:pt x="7" y="51"/>
                    </a:cubicBezTo>
                    <a:cubicBezTo>
                      <a:pt x="9" y="51"/>
                      <a:pt x="10" y="50"/>
                      <a:pt x="10" y="48"/>
                    </a:cubicBezTo>
                    <a:cubicBezTo>
                      <a:pt x="10" y="33"/>
                      <a:pt x="10" y="18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9" name="Freeform 44"/>
              <p:cNvSpPr/>
              <p:nvPr/>
            </p:nvSpPr>
            <p:spPr bwMode="auto">
              <a:xfrm>
                <a:off x="770618" y="1832053"/>
                <a:ext cx="320675" cy="63500"/>
              </a:xfrm>
              <a:custGeom>
                <a:avLst/>
                <a:gdLst>
                  <a:gd name="T0" fmla="*/ 47 w 50"/>
                  <a:gd name="T1" fmla="*/ 0 h 10"/>
                  <a:gd name="T2" fmla="*/ 50 w 50"/>
                  <a:gd name="T3" fmla="*/ 4 h 10"/>
                  <a:gd name="T4" fmla="*/ 50 w 50"/>
                  <a:gd name="T5" fmla="*/ 10 h 10"/>
                  <a:gd name="T6" fmla="*/ 0 w 50"/>
                  <a:gd name="T7" fmla="*/ 10 h 10"/>
                  <a:gd name="T8" fmla="*/ 0 w 50"/>
                  <a:gd name="T9" fmla="*/ 4 h 10"/>
                  <a:gd name="T10" fmla="*/ 3 w 50"/>
                  <a:gd name="T11" fmla="*/ 0 h 10"/>
                  <a:gd name="T12" fmla="*/ 47 w 5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47" y="0"/>
                    </a:moveTo>
                    <a:cubicBezTo>
                      <a:pt x="49" y="0"/>
                      <a:pt x="50" y="1"/>
                      <a:pt x="50" y="4"/>
                    </a:cubicBezTo>
                    <a:cubicBezTo>
                      <a:pt x="50" y="6"/>
                      <a:pt x="50" y="8"/>
                      <a:pt x="50" y="10"/>
                    </a:cubicBezTo>
                    <a:cubicBezTo>
                      <a:pt x="33" y="10"/>
                      <a:pt x="17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8" y="0"/>
                      <a:pt x="32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0" name="Freeform 45"/>
              <p:cNvSpPr/>
              <p:nvPr/>
            </p:nvSpPr>
            <p:spPr bwMode="auto">
              <a:xfrm>
                <a:off x="770618" y="2220991"/>
                <a:ext cx="320675" cy="63500"/>
              </a:xfrm>
              <a:custGeom>
                <a:avLst/>
                <a:gdLst>
                  <a:gd name="T0" fmla="*/ 50 w 50"/>
                  <a:gd name="T1" fmla="*/ 7 h 10"/>
                  <a:gd name="T2" fmla="*/ 47 w 50"/>
                  <a:gd name="T3" fmla="*/ 10 h 10"/>
                  <a:gd name="T4" fmla="*/ 3 w 50"/>
                  <a:gd name="T5" fmla="*/ 10 h 10"/>
                  <a:gd name="T6" fmla="*/ 0 w 50"/>
                  <a:gd name="T7" fmla="*/ 7 h 10"/>
                  <a:gd name="T8" fmla="*/ 0 w 50"/>
                  <a:gd name="T9" fmla="*/ 0 h 10"/>
                  <a:gd name="T10" fmla="*/ 50 w 50"/>
                  <a:gd name="T11" fmla="*/ 0 h 10"/>
                  <a:gd name="T12" fmla="*/ 50 w 5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50" y="7"/>
                    </a:moveTo>
                    <a:cubicBezTo>
                      <a:pt x="50" y="9"/>
                      <a:pt x="49" y="10"/>
                      <a:pt x="47" y="10"/>
                    </a:cubicBezTo>
                    <a:cubicBezTo>
                      <a:pt x="32" y="10"/>
                      <a:pt x="18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7" y="0"/>
                      <a:pt x="33" y="0"/>
                      <a:pt x="50" y="0"/>
                    </a:cubicBezTo>
                    <a:cubicBezTo>
                      <a:pt x="50" y="2"/>
                      <a:pt x="50" y="4"/>
                      <a:pt x="5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1" name="Freeform 46"/>
              <p:cNvSpPr/>
              <p:nvPr/>
            </p:nvSpPr>
            <p:spPr bwMode="auto">
              <a:xfrm>
                <a:off x="707118" y="1895553"/>
                <a:ext cx="63500" cy="325438"/>
              </a:xfrm>
              <a:custGeom>
                <a:avLst/>
                <a:gdLst>
                  <a:gd name="T0" fmla="*/ 3 w 10"/>
                  <a:gd name="T1" fmla="*/ 51 h 51"/>
                  <a:gd name="T2" fmla="*/ 0 w 10"/>
                  <a:gd name="T3" fmla="*/ 48 h 51"/>
                  <a:gd name="T4" fmla="*/ 0 w 10"/>
                  <a:gd name="T5" fmla="*/ 4 h 51"/>
                  <a:gd name="T6" fmla="*/ 3 w 10"/>
                  <a:gd name="T7" fmla="*/ 0 h 51"/>
                  <a:gd name="T8" fmla="*/ 10 w 10"/>
                  <a:gd name="T9" fmla="*/ 0 h 51"/>
                  <a:gd name="T10" fmla="*/ 10 w 10"/>
                  <a:gd name="T11" fmla="*/ 51 h 51"/>
                  <a:gd name="T12" fmla="*/ 3 w 10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3" y="51"/>
                    </a:moveTo>
                    <a:cubicBezTo>
                      <a:pt x="1" y="51"/>
                      <a:pt x="0" y="50"/>
                      <a:pt x="0" y="48"/>
                    </a:cubicBezTo>
                    <a:cubicBezTo>
                      <a:pt x="0" y="33"/>
                      <a:pt x="0" y="18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17"/>
                      <a:pt x="10" y="34"/>
                      <a:pt x="10" y="51"/>
                    </a:cubicBezTo>
                    <a:cubicBezTo>
                      <a:pt x="8" y="51"/>
                      <a:pt x="5" y="51"/>
                      <a:pt x="3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32" name="Freeform 47"/>
              <p:cNvSpPr/>
              <p:nvPr/>
            </p:nvSpPr>
            <p:spPr bwMode="auto">
              <a:xfrm>
                <a:off x="899206" y="1965403"/>
                <a:ext cx="127000" cy="128588"/>
              </a:xfrm>
              <a:custGeom>
                <a:avLst/>
                <a:gdLst>
                  <a:gd name="T0" fmla="*/ 17 w 20"/>
                  <a:gd name="T1" fmla="*/ 10 h 20"/>
                  <a:gd name="T2" fmla="*/ 10 w 20"/>
                  <a:gd name="T3" fmla="*/ 10 h 20"/>
                  <a:gd name="T4" fmla="*/ 10 w 20"/>
                  <a:gd name="T5" fmla="*/ 10 h 20"/>
                  <a:gd name="T6" fmla="*/ 10 w 20"/>
                  <a:gd name="T7" fmla="*/ 3 h 20"/>
                  <a:gd name="T8" fmla="*/ 7 w 20"/>
                  <a:gd name="T9" fmla="*/ 0 h 20"/>
                  <a:gd name="T10" fmla="*/ 3 w 20"/>
                  <a:gd name="T11" fmla="*/ 0 h 20"/>
                  <a:gd name="T12" fmla="*/ 0 w 20"/>
                  <a:gd name="T13" fmla="*/ 3 h 20"/>
                  <a:gd name="T14" fmla="*/ 0 w 20"/>
                  <a:gd name="T15" fmla="*/ 16 h 20"/>
                  <a:gd name="T16" fmla="*/ 3 w 20"/>
                  <a:gd name="T17" fmla="*/ 20 h 20"/>
                  <a:gd name="T18" fmla="*/ 17 w 20"/>
                  <a:gd name="T19" fmla="*/ 20 h 20"/>
                  <a:gd name="T20" fmla="*/ 20 w 20"/>
                  <a:gd name="T21" fmla="*/ 16 h 20"/>
                  <a:gd name="T22" fmla="*/ 20 w 20"/>
                  <a:gd name="T23" fmla="*/ 13 h 20"/>
                  <a:gd name="T24" fmla="*/ 17 w 20"/>
                  <a:gd name="T25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20">
                    <a:moveTo>
                      <a:pt x="17" y="10"/>
                    </a:moveTo>
                    <a:cubicBezTo>
                      <a:pt x="15" y="10"/>
                      <a:pt x="12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7"/>
                      <a:pt x="10" y="5"/>
                      <a:pt x="10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7"/>
                      <a:pt x="0" y="12"/>
                      <a:pt x="0" y="16"/>
                    </a:cubicBezTo>
                    <a:cubicBezTo>
                      <a:pt x="0" y="19"/>
                      <a:pt x="1" y="20"/>
                      <a:pt x="3" y="20"/>
                    </a:cubicBezTo>
                    <a:cubicBezTo>
                      <a:pt x="8" y="20"/>
                      <a:pt x="12" y="20"/>
                      <a:pt x="17" y="20"/>
                    </a:cubicBezTo>
                    <a:cubicBezTo>
                      <a:pt x="19" y="20"/>
                      <a:pt x="20" y="19"/>
                      <a:pt x="20" y="16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1"/>
                      <a:pt x="19" y="10"/>
                      <a:pt x="1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9" name="Freeform 48"/>
            <p:cNvSpPr/>
            <p:nvPr/>
          </p:nvSpPr>
          <p:spPr bwMode="auto">
            <a:xfrm>
              <a:off x="3664631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0" name="Freeform 49"/>
            <p:cNvSpPr/>
            <p:nvPr/>
          </p:nvSpPr>
          <p:spPr bwMode="auto">
            <a:xfrm>
              <a:off x="3537631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1" name="Freeform 50"/>
            <p:cNvSpPr/>
            <p:nvPr/>
          </p:nvSpPr>
          <p:spPr bwMode="auto">
            <a:xfrm>
              <a:off x="3920218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2" name="Freeform 51"/>
            <p:cNvSpPr/>
            <p:nvPr/>
          </p:nvSpPr>
          <p:spPr bwMode="auto">
            <a:xfrm>
              <a:off x="3920218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3" name="Freeform 52"/>
            <p:cNvSpPr/>
            <p:nvPr/>
          </p:nvSpPr>
          <p:spPr bwMode="auto">
            <a:xfrm>
              <a:off x="3856718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4" name="Freeform 53"/>
            <p:cNvSpPr/>
            <p:nvPr/>
          </p:nvSpPr>
          <p:spPr bwMode="auto">
            <a:xfrm>
              <a:off x="3985306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5" name="Freeform 54"/>
            <p:cNvSpPr/>
            <p:nvPr/>
          </p:nvSpPr>
          <p:spPr bwMode="auto">
            <a:xfrm>
              <a:off x="5121956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6" name="Freeform 55"/>
            <p:cNvSpPr/>
            <p:nvPr/>
          </p:nvSpPr>
          <p:spPr bwMode="auto">
            <a:xfrm>
              <a:off x="5383893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7" name="Freeform 56"/>
            <p:cNvSpPr/>
            <p:nvPr/>
          </p:nvSpPr>
          <p:spPr bwMode="auto">
            <a:xfrm>
              <a:off x="5255306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8" name="Freeform 57"/>
            <p:cNvSpPr/>
            <p:nvPr/>
          </p:nvSpPr>
          <p:spPr bwMode="auto">
            <a:xfrm>
              <a:off x="5314043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39" name="Freeform 58"/>
            <p:cNvSpPr/>
            <p:nvPr/>
          </p:nvSpPr>
          <p:spPr bwMode="auto">
            <a:xfrm>
              <a:off x="5236256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40" name="组合 39"/>
            <p:cNvGrpSpPr/>
            <p:nvPr userDrawn="1"/>
          </p:nvGrpSpPr>
          <p:grpSpPr>
            <a:xfrm>
              <a:off x="669018" y="5438853"/>
              <a:ext cx="523875" cy="458788"/>
              <a:chOff x="669018" y="5438853"/>
              <a:chExt cx="523875" cy="458788"/>
            </a:xfrm>
            <a:grpFill/>
          </p:grpSpPr>
          <p:sp>
            <p:nvSpPr>
              <p:cNvPr id="217" name="Freeform 59"/>
              <p:cNvSpPr>
                <a:spLocks noEditPoints="1"/>
              </p:cNvSpPr>
              <p:nvPr/>
            </p:nvSpPr>
            <p:spPr bwMode="auto">
              <a:xfrm>
                <a:off x="669018" y="5438853"/>
                <a:ext cx="523875" cy="458788"/>
              </a:xfrm>
              <a:custGeom>
                <a:avLst/>
                <a:gdLst>
                  <a:gd name="T0" fmla="*/ 79 w 82"/>
                  <a:gd name="T1" fmla="*/ 0 h 72"/>
                  <a:gd name="T2" fmla="*/ 3 w 82"/>
                  <a:gd name="T3" fmla="*/ 0 h 72"/>
                  <a:gd name="T4" fmla="*/ 0 w 82"/>
                  <a:gd name="T5" fmla="*/ 3 h 72"/>
                  <a:gd name="T6" fmla="*/ 0 w 82"/>
                  <a:gd name="T7" fmla="*/ 69 h 72"/>
                  <a:gd name="T8" fmla="*/ 3 w 82"/>
                  <a:gd name="T9" fmla="*/ 72 h 72"/>
                  <a:gd name="T10" fmla="*/ 79 w 82"/>
                  <a:gd name="T11" fmla="*/ 72 h 72"/>
                  <a:gd name="T12" fmla="*/ 82 w 82"/>
                  <a:gd name="T13" fmla="*/ 69 h 72"/>
                  <a:gd name="T14" fmla="*/ 82 w 82"/>
                  <a:gd name="T15" fmla="*/ 3 h 72"/>
                  <a:gd name="T16" fmla="*/ 79 w 82"/>
                  <a:gd name="T17" fmla="*/ 0 h 72"/>
                  <a:gd name="T18" fmla="*/ 72 w 82"/>
                  <a:gd name="T19" fmla="*/ 62 h 72"/>
                  <a:gd name="T20" fmla="*/ 10 w 82"/>
                  <a:gd name="T21" fmla="*/ 62 h 72"/>
                  <a:gd name="T22" fmla="*/ 10 w 82"/>
                  <a:gd name="T23" fmla="*/ 10 h 72"/>
                  <a:gd name="T24" fmla="*/ 72 w 82"/>
                  <a:gd name="T25" fmla="*/ 10 h 72"/>
                  <a:gd name="T26" fmla="*/ 72 w 82"/>
                  <a:gd name="T27" fmla="*/ 6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72">
                    <a:moveTo>
                      <a:pt x="79" y="0"/>
                    </a:moveTo>
                    <a:cubicBezTo>
                      <a:pt x="54" y="0"/>
                      <a:pt x="28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47"/>
                      <a:pt x="0" y="69"/>
                    </a:cubicBezTo>
                    <a:cubicBezTo>
                      <a:pt x="0" y="71"/>
                      <a:pt x="1" y="72"/>
                      <a:pt x="3" y="72"/>
                    </a:cubicBezTo>
                    <a:cubicBezTo>
                      <a:pt x="28" y="72"/>
                      <a:pt x="54" y="72"/>
                      <a:pt x="79" y="72"/>
                    </a:cubicBezTo>
                    <a:cubicBezTo>
                      <a:pt x="81" y="72"/>
                      <a:pt x="82" y="71"/>
                      <a:pt x="82" y="69"/>
                    </a:cubicBezTo>
                    <a:cubicBezTo>
                      <a:pt x="82" y="47"/>
                      <a:pt x="82" y="25"/>
                      <a:pt x="82" y="3"/>
                    </a:cubicBezTo>
                    <a:cubicBezTo>
                      <a:pt x="82" y="1"/>
                      <a:pt x="81" y="0"/>
                      <a:pt x="79" y="0"/>
                    </a:cubicBezTo>
                    <a:close/>
                    <a:moveTo>
                      <a:pt x="72" y="62"/>
                    </a:move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72" y="10"/>
                      <a:pt x="72" y="10"/>
                      <a:pt x="72" y="10"/>
                    </a:cubicBezTo>
                    <a:lnTo>
                      <a:pt x="72" y="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8" name="Freeform 60"/>
              <p:cNvSpPr/>
              <p:nvPr/>
            </p:nvSpPr>
            <p:spPr bwMode="auto">
              <a:xfrm>
                <a:off x="1013506" y="5629353"/>
                <a:ext cx="71438" cy="77788"/>
              </a:xfrm>
              <a:custGeom>
                <a:avLst/>
                <a:gdLst>
                  <a:gd name="T0" fmla="*/ 3 w 11"/>
                  <a:gd name="T1" fmla="*/ 10 h 12"/>
                  <a:gd name="T2" fmla="*/ 9 w 11"/>
                  <a:gd name="T3" fmla="*/ 10 h 12"/>
                  <a:gd name="T4" fmla="*/ 11 w 11"/>
                  <a:gd name="T5" fmla="*/ 10 h 12"/>
                  <a:gd name="T6" fmla="*/ 11 w 11"/>
                  <a:gd name="T7" fmla="*/ 9 h 12"/>
                  <a:gd name="T8" fmla="*/ 11 w 11"/>
                  <a:gd name="T9" fmla="*/ 3 h 12"/>
                  <a:gd name="T10" fmla="*/ 11 w 11"/>
                  <a:gd name="T11" fmla="*/ 2 h 12"/>
                  <a:gd name="T12" fmla="*/ 9 w 11"/>
                  <a:gd name="T13" fmla="*/ 2 h 12"/>
                  <a:gd name="T14" fmla="*/ 9 w 11"/>
                  <a:gd name="T15" fmla="*/ 10 h 12"/>
                  <a:gd name="T16" fmla="*/ 9 w 11"/>
                  <a:gd name="T17" fmla="*/ 11 h 12"/>
                  <a:gd name="T18" fmla="*/ 8 w 11"/>
                  <a:gd name="T19" fmla="*/ 12 h 12"/>
                  <a:gd name="T20" fmla="*/ 1 w 11"/>
                  <a:gd name="T21" fmla="*/ 12 h 12"/>
                  <a:gd name="T22" fmla="*/ 0 w 11"/>
                  <a:gd name="T23" fmla="*/ 11 h 12"/>
                  <a:gd name="T24" fmla="*/ 0 w 11"/>
                  <a:gd name="T25" fmla="*/ 1 h 12"/>
                  <a:gd name="T26" fmla="*/ 1 w 11"/>
                  <a:gd name="T27" fmla="*/ 0 h 12"/>
                  <a:gd name="T28" fmla="*/ 8 w 11"/>
                  <a:gd name="T29" fmla="*/ 0 h 12"/>
                  <a:gd name="T30" fmla="*/ 9 w 11"/>
                  <a:gd name="T31" fmla="*/ 1 h 12"/>
                  <a:gd name="T32" fmla="*/ 9 w 11"/>
                  <a:gd name="T33" fmla="*/ 2 h 12"/>
                  <a:gd name="T34" fmla="*/ 3 w 11"/>
                  <a:gd name="T35" fmla="*/ 2 h 12"/>
                  <a:gd name="T36" fmla="*/ 3 w 11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2">
                    <a:moveTo>
                      <a:pt x="3" y="10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7"/>
                      <a:pt x="11" y="5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5"/>
                      <a:pt x="9" y="7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8" y="12"/>
                    </a:cubicBezTo>
                    <a:cubicBezTo>
                      <a:pt x="6" y="12"/>
                      <a:pt x="3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cubicBezTo>
                      <a:pt x="0" y="8"/>
                      <a:pt x="0" y="4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6" y="0"/>
                      <a:pt x="8" y="0"/>
                    </a:cubicBez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7" y="2"/>
                      <a:pt x="5" y="2"/>
                      <a:pt x="3" y="2"/>
                    </a:cubicBezTo>
                    <a:cubicBezTo>
                      <a:pt x="3" y="5"/>
                      <a:pt x="3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9" name="Freeform 61"/>
              <p:cNvSpPr/>
              <p:nvPr/>
            </p:nvSpPr>
            <p:spPr bwMode="auto">
              <a:xfrm>
                <a:off x="950006" y="5692853"/>
                <a:ext cx="50800" cy="14288"/>
              </a:xfrm>
              <a:custGeom>
                <a:avLst/>
                <a:gdLst>
                  <a:gd name="T0" fmla="*/ 8 w 8"/>
                  <a:gd name="T1" fmla="*/ 2 h 2"/>
                  <a:gd name="T2" fmla="*/ 1 w 8"/>
                  <a:gd name="T3" fmla="*/ 2 h 2"/>
                  <a:gd name="T4" fmla="*/ 0 w 8"/>
                  <a:gd name="T5" fmla="*/ 1 h 2"/>
                  <a:gd name="T6" fmla="*/ 0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  <a:gd name="T12" fmla="*/ 8 w 8"/>
                  <a:gd name="T13" fmla="*/ 1 h 2"/>
                  <a:gd name="T14" fmla="*/ 8 w 8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0" name="Freeform 62"/>
              <p:cNvSpPr/>
              <p:nvPr/>
            </p:nvSpPr>
            <p:spPr bwMode="auto">
              <a:xfrm>
                <a:off x="950006" y="5629353"/>
                <a:ext cx="50800" cy="12700"/>
              </a:xfrm>
              <a:custGeom>
                <a:avLst/>
                <a:gdLst>
                  <a:gd name="T0" fmla="*/ 8 w 8"/>
                  <a:gd name="T1" fmla="*/ 1 h 2"/>
                  <a:gd name="T2" fmla="*/ 8 w 8"/>
                  <a:gd name="T3" fmla="*/ 2 h 2"/>
                  <a:gd name="T4" fmla="*/ 8 w 8"/>
                  <a:gd name="T5" fmla="*/ 2 h 2"/>
                  <a:gd name="T6" fmla="*/ 0 w 8"/>
                  <a:gd name="T7" fmla="*/ 2 h 2"/>
                  <a:gd name="T8" fmla="*/ 0 w 8"/>
                  <a:gd name="T9" fmla="*/ 1 h 2"/>
                  <a:gd name="T10" fmla="*/ 1 w 8"/>
                  <a:gd name="T11" fmla="*/ 0 h 2"/>
                  <a:gd name="T12" fmla="*/ 8 w 8"/>
                  <a:gd name="T13" fmla="*/ 0 h 2"/>
                  <a:gd name="T14" fmla="*/ 8 w 8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1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1" name="Freeform 63"/>
              <p:cNvSpPr/>
              <p:nvPr/>
            </p:nvSpPr>
            <p:spPr bwMode="auto">
              <a:xfrm>
                <a:off x="937306" y="5642053"/>
                <a:ext cx="50800" cy="50800"/>
              </a:xfrm>
              <a:custGeom>
                <a:avLst/>
                <a:gdLst>
                  <a:gd name="T0" fmla="*/ 2 w 8"/>
                  <a:gd name="T1" fmla="*/ 3 h 8"/>
                  <a:gd name="T2" fmla="*/ 8 w 8"/>
                  <a:gd name="T3" fmla="*/ 3 h 8"/>
                  <a:gd name="T4" fmla="*/ 8 w 8"/>
                  <a:gd name="T5" fmla="*/ 4 h 8"/>
                  <a:gd name="T6" fmla="*/ 8 w 8"/>
                  <a:gd name="T7" fmla="*/ 5 h 8"/>
                  <a:gd name="T8" fmla="*/ 8 w 8"/>
                  <a:gd name="T9" fmla="*/ 5 h 8"/>
                  <a:gd name="T10" fmla="*/ 2 w 8"/>
                  <a:gd name="T11" fmla="*/ 5 h 8"/>
                  <a:gd name="T12" fmla="*/ 2 w 8"/>
                  <a:gd name="T13" fmla="*/ 8 h 8"/>
                  <a:gd name="T14" fmla="*/ 0 w 8"/>
                  <a:gd name="T15" fmla="*/ 8 h 8"/>
                  <a:gd name="T16" fmla="*/ 0 w 8"/>
                  <a:gd name="T17" fmla="*/ 7 h 8"/>
                  <a:gd name="T18" fmla="*/ 0 w 8"/>
                  <a:gd name="T19" fmla="*/ 1 h 8"/>
                  <a:gd name="T20" fmla="*/ 0 w 8"/>
                  <a:gd name="T21" fmla="*/ 0 h 8"/>
                  <a:gd name="T22" fmla="*/ 2 w 8"/>
                  <a:gd name="T23" fmla="*/ 0 h 8"/>
                  <a:gd name="T24" fmla="*/ 2 w 8"/>
                  <a:gd name="T2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5"/>
                      <a:pt x="4" y="5"/>
                      <a:pt x="2" y="5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2" name="Freeform 64"/>
              <p:cNvSpPr/>
              <p:nvPr/>
            </p:nvSpPr>
            <p:spPr bwMode="auto">
              <a:xfrm>
                <a:off x="873806" y="5692853"/>
                <a:ext cx="50800" cy="14288"/>
              </a:xfrm>
              <a:custGeom>
                <a:avLst/>
                <a:gdLst>
                  <a:gd name="T0" fmla="*/ 0 w 8"/>
                  <a:gd name="T1" fmla="*/ 0 h 2"/>
                  <a:gd name="T2" fmla="*/ 7 w 8"/>
                  <a:gd name="T3" fmla="*/ 0 h 2"/>
                  <a:gd name="T4" fmla="*/ 8 w 8"/>
                  <a:gd name="T5" fmla="*/ 0 h 2"/>
                  <a:gd name="T6" fmla="*/ 8 w 8"/>
                  <a:gd name="T7" fmla="*/ 1 h 2"/>
                  <a:gd name="T8" fmla="*/ 7 w 8"/>
                  <a:gd name="T9" fmla="*/ 2 h 2"/>
                  <a:gd name="T10" fmla="*/ 0 w 8"/>
                  <a:gd name="T11" fmla="*/ 2 h 2"/>
                  <a:gd name="T12" fmla="*/ 0 w 8"/>
                  <a:gd name="T13" fmla="*/ 1 h 2"/>
                  <a:gd name="T14" fmla="*/ 0 w 8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3" name="Freeform 65"/>
              <p:cNvSpPr/>
              <p:nvPr/>
            </p:nvSpPr>
            <p:spPr bwMode="auto">
              <a:xfrm>
                <a:off x="861106" y="5629353"/>
                <a:ext cx="12700" cy="63500"/>
              </a:xfrm>
              <a:custGeom>
                <a:avLst/>
                <a:gdLst>
                  <a:gd name="T0" fmla="*/ 0 w 2"/>
                  <a:gd name="T1" fmla="*/ 9 h 10"/>
                  <a:gd name="T2" fmla="*/ 0 w 2"/>
                  <a:gd name="T3" fmla="*/ 1 h 10"/>
                  <a:gd name="T4" fmla="*/ 0 w 2"/>
                  <a:gd name="T5" fmla="*/ 0 h 10"/>
                  <a:gd name="T6" fmla="*/ 1 w 2"/>
                  <a:gd name="T7" fmla="*/ 0 h 10"/>
                  <a:gd name="T8" fmla="*/ 2 w 2"/>
                  <a:gd name="T9" fmla="*/ 1 h 10"/>
                  <a:gd name="T10" fmla="*/ 2 w 2"/>
                  <a:gd name="T11" fmla="*/ 10 h 10"/>
                  <a:gd name="T12" fmla="*/ 0 w 2"/>
                  <a:gd name="T13" fmla="*/ 10 h 10"/>
                  <a:gd name="T14" fmla="*/ 0 w 2"/>
                  <a:gd name="T1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0">
                    <a:moveTo>
                      <a:pt x="0" y="9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4"/>
                      <a:pt x="2" y="7"/>
                      <a:pt x="2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4" name="Freeform 66"/>
              <p:cNvSpPr/>
              <p:nvPr/>
            </p:nvSpPr>
            <p:spPr bwMode="auto">
              <a:xfrm>
                <a:off x="829356" y="5642053"/>
                <a:ext cx="19050" cy="50800"/>
              </a:xfrm>
              <a:custGeom>
                <a:avLst/>
                <a:gdLst>
                  <a:gd name="T0" fmla="*/ 0 w 3"/>
                  <a:gd name="T1" fmla="*/ 0 h 8"/>
                  <a:gd name="T2" fmla="*/ 2 w 3"/>
                  <a:gd name="T3" fmla="*/ 0 h 8"/>
                  <a:gd name="T4" fmla="*/ 3 w 3"/>
                  <a:gd name="T5" fmla="*/ 1 h 8"/>
                  <a:gd name="T6" fmla="*/ 3 w 3"/>
                  <a:gd name="T7" fmla="*/ 7 h 8"/>
                  <a:gd name="T8" fmla="*/ 2 w 3"/>
                  <a:gd name="T9" fmla="*/ 8 h 8"/>
                  <a:gd name="T10" fmla="*/ 0 w 3"/>
                  <a:gd name="T11" fmla="*/ 8 h 8"/>
                  <a:gd name="T12" fmla="*/ 0 w 3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3" y="7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5" name="Freeform 67"/>
              <p:cNvSpPr/>
              <p:nvPr/>
            </p:nvSpPr>
            <p:spPr bwMode="auto">
              <a:xfrm>
                <a:off x="789668" y="5692853"/>
                <a:ext cx="39688" cy="14288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1 h 2"/>
                  <a:gd name="T4" fmla="*/ 6 w 6"/>
                  <a:gd name="T5" fmla="*/ 2 h 2"/>
                  <a:gd name="T6" fmla="*/ 1 w 6"/>
                  <a:gd name="T7" fmla="*/ 2 h 2"/>
                  <a:gd name="T8" fmla="*/ 0 w 6"/>
                  <a:gd name="T9" fmla="*/ 1 h 2"/>
                  <a:gd name="T10" fmla="*/ 0 w 6"/>
                  <a:gd name="T11" fmla="*/ 0 h 2"/>
                  <a:gd name="T12" fmla="*/ 6 w 6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2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6" name="Freeform 68"/>
              <p:cNvSpPr/>
              <p:nvPr/>
            </p:nvSpPr>
            <p:spPr bwMode="auto">
              <a:xfrm>
                <a:off x="789668" y="5629353"/>
                <a:ext cx="39688" cy="12700"/>
              </a:xfrm>
              <a:custGeom>
                <a:avLst/>
                <a:gdLst>
                  <a:gd name="T0" fmla="*/ 0 w 6"/>
                  <a:gd name="T1" fmla="*/ 2 h 2"/>
                  <a:gd name="T2" fmla="*/ 0 w 6"/>
                  <a:gd name="T3" fmla="*/ 1 h 2"/>
                  <a:gd name="T4" fmla="*/ 1 w 6"/>
                  <a:gd name="T5" fmla="*/ 0 h 2"/>
                  <a:gd name="T6" fmla="*/ 6 w 6"/>
                  <a:gd name="T7" fmla="*/ 0 h 2"/>
                  <a:gd name="T8" fmla="*/ 6 w 6"/>
                  <a:gd name="T9" fmla="*/ 1 h 2"/>
                  <a:gd name="T10" fmla="*/ 6 w 6"/>
                  <a:gd name="T11" fmla="*/ 2 h 2"/>
                  <a:gd name="T12" fmla="*/ 0 w 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27" name="Freeform 69"/>
              <p:cNvSpPr/>
              <p:nvPr/>
            </p:nvSpPr>
            <p:spPr bwMode="auto">
              <a:xfrm>
                <a:off x="776968" y="5642053"/>
                <a:ext cx="12700" cy="50800"/>
              </a:xfrm>
              <a:custGeom>
                <a:avLst/>
                <a:gdLst>
                  <a:gd name="T0" fmla="*/ 0 w 2"/>
                  <a:gd name="T1" fmla="*/ 7 h 8"/>
                  <a:gd name="T2" fmla="*/ 0 w 2"/>
                  <a:gd name="T3" fmla="*/ 1 h 8"/>
                  <a:gd name="T4" fmla="*/ 1 w 2"/>
                  <a:gd name="T5" fmla="*/ 0 h 8"/>
                  <a:gd name="T6" fmla="*/ 2 w 2"/>
                  <a:gd name="T7" fmla="*/ 0 h 8"/>
                  <a:gd name="T8" fmla="*/ 2 w 2"/>
                  <a:gd name="T9" fmla="*/ 8 h 8"/>
                  <a:gd name="T10" fmla="*/ 1 w 2"/>
                  <a:gd name="T11" fmla="*/ 8 h 8"/>
                  <a:gd name="T12" fmla="*/ 0 w 2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8">
                    <a:moveTo>
                      <a:pt x="0" y="7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5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41" name="Freeform 82"/>
            <p:cNvSpPr/>
            <p:nvPr/>
          </p:nvSpPr>
          <p:spPr bwMode="auto">
            <a:xfrm>
              <a:off x="2291443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2" name="Freeform 83"/>
            <p:cNvSpPr/>
            <p:nvPr/>
          </p:nvSpPr>
          <p:spPr bwMode="auto">
            <a:xfrm>
              <a:off x="2426381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3" name="Freeform 84"/>
            <p:cNvSpPr/>
            <p:nvPr/>
          </p:nvSpPr>
          <p:spPr bwMode="auto">
            <a:xfrm>
              <a:off x="2291443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4" name="Freeform 85"/>
            <p:cNvSpPr/>
            <p:nvPr/>
          </p:nvSpPr>
          <p:spPr bwMode="auto">
            <a:xfrm>
              <a:off x="2215243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5" name="Freeform 86"/>
            <p:cNvSpPr/>
            <p:nvPr/>
          </p:nvSpPr>
          <p:spPr bwMode="auto">
            <a:xfrm>
              <a:off x="3626531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6" name="Freeform 87"/>
            <p:cNvSpPr/>
            <p:nvPr/>
          </p:nvSpPr>
          <p:spPr bwMode="auto">
            <a:xfrm>
              <a:off x="3691618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7" name="Freeform 88"/>
            <p:cNvSpPr/>
            <p:nvPr/>
          </p:nvSpPr>
          <p:spPr bwMode="auto">
            <a:xfrm>
              <a:off x="3556681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8" name="Freeform 89"/>
            <p:cNvSpPr/>
            <p:nvPr/>
          </p:nvSpPr>
          <p:spPr bwMode="auto">
            <a:xfrm>
              <a:off x="3626531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9" name="Freeform 90"/>
            <p:cNvSpPr/>
            <p:nvPr/>
          </p:nvSpPr>
          <p:spPr bwMode="auto">
            <a:xfrm>
              <a:off x="3959906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0" name="Freeform 91"/>
            <p:cNvSpPr/>
            <p:nvPr/>
          </p:nvSpPr>
          <p:spPr bwMode="auto">
            <a:xfrm>
              <a:off x="3894818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1" name="Freeform 92"/>
            <p:cNvSpPr/>
            <p:nvPr/>
          </p:nvSpPr>
          <p:spPr bwMode="auto">
            <a:xfrm>
              <a:off x="3761468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2" name="Freeform 93"/>
            <p:cNvSpPr/>
            <p:nvPr/>
          </p:nvSpPr>
          <p:spPr bwMode="auto">
            <a:xfrm>
              <a:off x="5147356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3" name="Freeform 94"/>
            <p:cNvSpPr/>
            <p:nvPr/>
          </p:nvSpPr>
          <p:spPr bwMode="auto">
            <a:xfrm>
              <a:off x="5083856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4" name="Freeform 95"/>
            <p:cNvSpPr/>
            <p:nvPr/>
          </p:nvSpPr>
          <p:spPr bwMode="auto">
            <a:xfrm>
              <a:off x="5217206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5" name="Freeform 96"/>
            <p:cNvSpPr/>
            <p:nvPr/>
          </p:nvSpPr>
          <p:spPr bwMode="auto">
            <a:xfrm>
              <a:off x="5147356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6" name="Freeform 97"/>
            <p:cNvSpPr/>
            <p:nvPr/>
          </p:nvSpPr>
          <p:spPr bwMode="auto">
            <a:xfrm>
              <a:off x="5352143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7" name="Freeform 98"/>
            <p:cNvSpPr/>
            <p:nvPr/>
          </p:nvSpPr>
          <p:spPr bwMode="auto">
            <a:xfrm>
              <a:off x="5415643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8" name="Freeform 99"/>
            <p:cNvSpPr/>
            <p:nvPr/>
          </p:nvSpPr>
          <p:spPr bwMode="auto">
            <a:xfrm>
              <a:off x="5479143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9" name="Freeform 101"/>
            <p:cNvSpPr/>
            <p:nvPr/>
          </p:nvSpPr>
          <p:spPr bwMode="auto">
            <a:xfrm>
              <a:off x="3697968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0" name="Freeform 102"/>
            <p:cNvSpPr/>
            <p:nvPr/>
          </p:nvSpPr>
          <p:spPr bwMode="auto">
            <a:xfrm>
              <a:off x="3786868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1" name="Freeform 103"/>
            <p:cNvSpPr/>
            <p:nvPr/>
          </p:nvSpPr>
          <p:spPr bwMode="auto">
            <a:xfrm>
              <a:off x="3717018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2" name="Freeform 104"/>
            <p:cNvSpPr/>
            <p:nvPr/>
          </p:nvSpPr>
          <p:spPr bwMode="auto">
            <a:xfrm>
              <a:off x="3639231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3" name="Freeform 105"/>
            <p:cNvSpPr/>
            <p:nvPr/>
          </p:nvSpPr>
          <p:spPr bwMode="auto">
            <a:xfrm>
              <a:off x="3550331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4" name="Freeform 106"/>
            <p:cNvSpPr/>
            <p:nvPr/>
          </p:nvSpPr>
          <p:spPr bwMode="auto">
            <a:xfrm>
              <a:off x="3594781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5" name="Freeform 107"/>
            <p:cNvSpPr/>
            <p:nvPr/>
          </p:nvSpPr>
          <p:spPr bwMode="auto">
            <a:xfrm>
              <a:off x="3575731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6" name="Freeform 108"/>
            <p:cNvSpPr/>
            <p:nvPr/>
          </p:nvSpPr>
          <p:spPr bwMode="auto">
            <a:xfrm>
              <a:off x="3639231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7" name="Freeform 109"/>
            <p:cNvSpPr/>
            <p:nvPr/>
          </p:nvSpPr>
          <p:spPr bwMode="auto">
            <a:xfrm>
              <a:off x="3639231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8" name="Freeform 110"/>
            <p:cNvSpPr/>
            <p:nvPr/>
          </p:nvSpPr>
          <p:spPr bwMode="auto">
            <a:xfrm>
              <a:off x="3774168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9" name="Freeform 111"/>
            <p:cNvSpPr/>
            <p:nvPr/>
          </p:nvSpPr>
          <p:spPr bwMode="auto">
            <a:xfrm>
              <a:off x="3639231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0" name="Freeform 112"/>
            <p:cNvSpPr/>
            <p:nvPr/>
          </p:nvSpPr>
          <p:spPr bwMode="auto">
            <a:xfrm>
              <a:off x="3837668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1" name="Freeform 113"/>
            <p:cNvSpPr/>
            <p:nvPr/>
          </p:nvSpPr>
          <p:spPr bwMode="auto">
            <a:xfrm>
              <a:off x="3901168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2" name="Freeform 114"/>
            <p:cNvSpPr/>
            <p:nvPr/>
          </p:nvSpPr>
          <p:spPr bwMode="auto">
            <a:xfrm>
              <a:off x="2113643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3" name="Freeform 115"/>
            <p:cNvSpPr/>
            <p:nvPr/>
          </p:nvSpPr>
          <p:spPr bwMode="auto">
            <a:xfrm>
              <a:off x="2445431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4" name="Freeform 116"/>
            <p:cNvSpPr/>
            <p:nvPr/>
          </p:nvSpPr>
          <p:spPr bwMode="auto">
            <a:xfrm>
              <a:off x="2445431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5" name="Freeform 117"/>
            <p:cNvSpPr/>
            <p:nvPr/>
          </p:nvSpPr>
          <p:spPr bwMode="auto">
            <a:xfrm>
              <a:off x="2113643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6" name="Freeform 118"/>
            <p:cNvSpPr/>
            <p:nvPr/>
          </p:nvSpPr>
          <p:spPr bwMode="auto">
            <a:xfrm>
              <a:off x="2113643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77" name="组合 76"/>
            <p:cNvGrpSpPr/>
            <p:nvPr userDrawn="1"/>
          </p:nvGrpSpPr>
          <p:grpSpPr>
            <a:xfrm>
              <a:off x="694418" y="3063953"/>
              <a:ext cx="454025" cy="452438"/>
              <a:chOff x="694418" y="3063953"/>
              <a:chExt cx="454025" cy="452438"/>
            </a:xfrm>
            <a:grpFill/>
          </p:grpSpPr>
          <p:sp>
            <p:nvSpPr>
              <p:cNvPr id="205" name="Freeform 119"/>
              <p:cNvSpPr/>
              <p:nvPr/>
            </p:nvSpPr>
            <p:spPr bwMode="auto">
              <a:xfrm>
                <a:off x="757918" y="3389391"/>
                <a:ext cx="65088" cy="63500"/>
              </a:xfrm>
              <a:custGeom>
                <a:avLst/>
                <a:gdLst>
                  <a:gd name="T0" fmla="*/ 6 w 10"/>
                  <a:gd name="T1" fmla="*/ 0 h 10"/>
                  <a:gd name="T2" fmla="*/ 10 w 10"/>
                  <a:gd name="T3" fmla="*/ 3 h 10"/>
                  <a:gd name="T4" fmla="*/ 10 w 10"/>
                  <a:gd name="T5" fmla="*/ 10 h 10"/>
                  <a:gd name="T6" fmla="*/ 3 w 10"/>
                  <a:gd name="T7" fmla="*/ 10 h 10"/>
                  <a:gd name="T8" fmla="*/ 0 w 10"/>
                  <a:gd name="T9" fmla="*/ 7 h 10"/>
                  <a:gd name="T10" fmla="*/ 0 w 10"/>
                  <a:gd name="T11" fmla="*/ 0 h 10"/>
                  <a:gd name="T12" fmla="*/ 6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6" y="0"/>
                    </a:moveTo>
                    <a:cubicBezTo>
                      <a:pt x="9" y="0"/>
                      <a:pt x="10" y="1"/>
                      <a:pt x="10" y="3"/>
                    </a:cubicBezTo>
                    <a:cubicBezTo>
                      <a:pt x="10" y="5"/>
                      <a:pt x="10" y="8"/>
                      <a:pt x="10" y="10"/>
                    </a:cubicBezTo>
                    <a:cubicBezTo>
                      <a:pt x="8" y="10"/>
                      <a:pt x="5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6" name="Freeform 120"/>
              <p:cNvSpPr/>
              <p:nvPr/>
            </p:nvSpPr>
            <p:spPr bwMode="auto">
              <a:xfrm>
                <a:off x="1013506" y="3389391"/>
                <a:ext cx="65088" cy="63500"/>
              </a:xfrm>
              <a:custGeom>
                <a:avLst/>
                <a:gdLst>
                  <a:gd name="T0" fmla="*/ 4 w 10"/>
                  <a:gd name="T1" fmla="*/ 0 h 10"/>
                  <a:gd name="T2" fmla="*/ 0 w 10"/>
                  <a:gd name="T3" fmla="*/ 3 h 10"/>
                  <a:gd name="T4" fmla="*/ 0 w 10"/>
                  <a:gd name="T5" fmla="*/ 10 h 10"/>
                  <a:gd name="T6" fmla="*/ 7 w 10"/>
                  <a:gd name="T7" fmla="*/ 10 h 10"/>
                  <a:gd name="T8" fmla="*/ 10 w 10"/>
                  <a:gd name="T9" fmla="*/ 7 h 10"/>
                  <a:gd name="T10" fmla="*/ 10 w 10"/>
                  <a:gd name="T11" fmla="*/ 0 h 10"/>
                  <a:gd name="T12" fmla="*/ 4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0"/>
                    </a:move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3" y="10"/>
                      <a:pt x="5" y="10"/>
                      <a:pt x="7" y="10"/>
                    </a:cubicBezTo>
                    <a:cubicBezTo>
                      <a:pt x="9" y="10"/>
                      <a:pt x="10" y="9"/>
                      <a:pt x="10" y="7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121"/>
              <p:cNvSpPr/>
              <p:nvPr/>
            </p:nvSpPr>
            <p:spPr bwMode="auto">
              <a:xfrm>
                <a:off x="823006" y="3063953"/>
                <a:ext cx="190500" cy="63500"/>
              </a:xfrm>
              <a:custGeom>
                <a:avLst/>
                <a:gdLst>
                  <a:gd name="T0" fmla="*/ 27 w 30"/>
                  <a:gd name="T1" fmla="*/ 0 h 10"/>
                  <a:gd name="T2" fmla="*/ 30 w 30"/>
                  <a:gd name="T3" fmla="*/ 3 h 10"/>
                  <a:gd name="T4" fmla="*/ 30 w 30"/>
                  <a:gd name="T5" fmla="*/ 10 h 10"/>
                  <a:gd name="T6" fmla="*/ 0 w 30"/>
                  <a:gd name="T7" fmla="*/ 10 h 10"/>
                  <a:gd name="T8" fmla="*/ 0 w 30"/>
                  <a:gd name="T9" fmla="*/ 3 h 10"/>
                  <a:gd name="T10" fmla="*/ 3 w 30"/>
                  <a:gd name="T11" fmla="*/ 0 h 10"/>
                  <a:gd name="T12" fmla="*/ 27 w 3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7" y="0"/>
                    </a:moveTo>
                    <a:cubicBezTo>
                      <a:pt x="29" y="0"/>
                      <a:pt x="30" y="1"/>
                      <a:pt x="30" y="3"/>
                    </a:cubicBezTo>
                    <a:cubicBezTo>
                      <a:pt x="30" y="6"/>
                      <a:pt x="30" y="8"/>
                      <a:pt x="30" y="10"/>
                    </a:cubicBezTo>
                    <a:cubicBezTo>
                      <a:pt x="20" y="10"/>
                      <a:pt x="10" y="10"/>
                      <a:pt x="0" y="10"/>
                    </a:cubicBez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1" y="0"/>
                      <a:pt x="19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122"/>
              <p:cNvSpPr/>
              <p:nvPr/>
            </p:nvSpPr>
            <p:spPr bwMode="auto">
              <a:xfrm>
                <a:off x="757918" y="3127453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6 w 10"/>
                  <a:gd name="T3" fmla="*/ 10 h 10"/>
                  <a:gd name="T4" fmla="*/ 0 w 10"/>
                  <a:gd name="T5" fmla="*/ 10 h 10"/>
                  <a:gd name="T6" fmla="*/ 0 w 10"/>
                  <a:gd name="T7" fmla="*/ 4 h 10"/>
                  <a:gd name="T8" fmla="*/ 3 w 10"/>
                  <a:gd name="T9" fmla="*/ 0 h 10"/>
                  <a:gd name="T10" fmla="*/ 10 w 10"/>
                  <a:gd name="T11" fmla="*/ 0 h 10"/>
                  <a:gd name="T12" fmla="*/ 10 w 1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6" y="10"/>
                    </a:cubicBezTo>
                    <a:cubicBezTo>
                      <a:pt x="4" y="10"/>
                      <a:pt x="2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5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23"/>
              <p:cNvSpPr/>
              <p:nvPr/>
            </p:nvSpPr>
            <p:spPr bwMode="auto">
              <a:xfrm>
                <a:off x="1013506" y="3127453"/>
                <a:ext cx="65088" cy="63500"/>
              </a:xfrm>
              <a:custGeom>
                <a:avLst/>
                <a:gdLst>
                  <a:gd name="T0" fmla="*/ 4 w 10"/>
                  <a:gd name="T1" fmla="*/ 10 h 10"/>
                  <a:gd name="T2" fmla="*/ 0 w 10"/>
                  <a:gd name="T3" fmla="*/ 7 h 10"/>
                  <a:gd name="T4" fmla="*/ 0 w 10"/>
                  <a:gd name="T5" fmla="*/ 0 h 10"/>
                  <a:gd name="T6" fmla="*/ 7 w 10"/>
                  <a:gd name="T7" fmla="*/ 0 h 10"/>
                  <a:gd name="T8" fmla="*/ 10 w 10"/>
                  <a:gd name="T9" fmla="*/ 4 h 10"/>
                  <a:gd name="T10" fmla="*/ 10 w 10"/>
                  <a:gd name="T11" fmla="*/ 10 h 10"/>
                  <a:gd name="T12" fmla="*/ 4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10"/>
                    </a:move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2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8" y="10"/>
                      <a:pt x="6" y="10"/>
                      <a:pt x="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24"/>
              <p:cNvSpPr/>
              <p:nvPr/>
            </p:nvSpPr>
            <p:spPr bwMode="auto">
              <a:xfrm>
                <a:off x="823006" y="3256041"/>
                <a:ext cx="63500" cy="69850"/>
              </a:xfrm>
              <a:custGeom>
                <a:avLst/>
                <a:gdLst>
                  <a:gd name="T0" fmla="*/ 0 w 10"/>
                  <a:gd name="T1" fmla="*/ 4 h 11"/>
                  <a:gd name="T2" fmla="*/ 3 w 10"/>
                  <a:gd name="T3" fmla="*/ 0 h 11"/>
                  <a:gd name="T4" fmla="*/ 10 w 10"/>
                  <a:gd name="T5" fmla="*/ 0 h 11"/>
                  <a:gd name="T6" fmla="*/ 10 w 10"/>
                  <a:gd name="T7" fmla="*/ 11 h 11"/>
                  <a:gd name="T8" fmla="*/ 3 w 10"/>
                  <a:gd name="T9" fmla="*/ 11 h 11"/>
                  <a:gd name="T10" fmla="*/ 0 w 10"/>
                  <a:gd name="T11" fmla="*/ 7 h 11"/>
                  <a:gd name="T12" fmla="*/ 0 w 1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4"/>
                      <a:pt x="10" y="7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25"/>
              <p:cNvSpPr/>
              <p:nvPr/>
            </p:nvSpPr>
            <p:spPr bwMode="auto">
              <a:xfrm>
                <a:off x="886506" y="3325891"/>
                <a:ext cx="63500" cy="63500"/>
              </a:xfrm>
              <a:custGeom>
                <a:avLst/>
                <a:gdLst>
                  <a:gd name="T0" fmla="*/ 0 w 10"/>
                  <a:gd name="T1" fmla="*/ 6 h 10"/>
                  <a:gd name="T2" fmla="*/ 3 w 10"/>
                  <a:gd name="T3" fmla="*/ 10 h 10"/>
                  <a:gd name="T4" fmla="*/ 7 w 10"/>
                  <a:gd name="T5" fmla="*/ 10 h 10"/>
                  <a:gd name="T6" fmla="*/ 10 w 10"/>
                  <a:gd name="T7" fmla="*/ 6 h 10"/>
                  <a:gd name="T8" fmla="*/ 10 w 10"/>
                  <a:gd name="T9" fmla="*/ 0 h 10"/>
                  <a:gd name="T10" fmla="*/ 0 w 10"/>
                  <a:gd name="T11" fmla="*/ 0 h 10"/>
                  <a:gd name="T12" fmla="*/ 0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0" y="6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6" y="10"/>
                      <a:pt x="7" y="10"/>
                    </a:cubicBezTo>
                    <a:cubicBezTo>
                      <a:pt x="9" y="10"/>
                      <a:pt x="10" y="9"/>
                      <a:pt x="10" y="6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7" y="0"/>
                      <a:pt x="3" y="0"/>
                      <a:pt x="0" y="0"/>
                    </a:cubicBezTo>
                    <a:cubicBezTo>
                      <a:pt x="0" y="2"/>
                      <a:pt x="0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2" name="Freeform 126"/>
              <p:cNvSpPr/>
              <p:nvPr/>
            </p:nvSpPr>
            <p:spPr bwMode="auto">
              <a:xfrm>
                <a:off x="950006" y="3256041"/>
                <a:ext cx="63500" cy="69850"/>
              </a:xfrm>
              <a:custGeom>
                <a:avLst/>
                <a:gdLst>
                  <a:gd name="T0" fmla="*/ 10 w 10"/>
                  <a:gd name="T1" fmla="*/ 7 h 11"/>
                  <a:gd name="T2" fmla="*/ 7 w 10"/>
                  <a:gd name="T3" fmla="*/ 11 h 11"/>
                  <a:gd name="T4" fmla="*/ 0 w 10"/>
                  <a:gd name="T5" fmla="*/ 11 h 11"/>
                  <a:gd name="T6" fmla="*/ 0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10" y="7"/>
                    </a:moveTo>
                    <a:cubicBezTo>
                      <a:pt x="10" y="10"/>
                      <a:pt x="9" y="11"/>
                      <a:pt x="7" y="11"/>
                    </a:cubicBezTo>
                    <a:cubicBezTo>
                      <a:pt x="5" y="11"/>
                      <a:pt x="2" y="11"/>
                      <a:pt x="0" y="11"/>
                    </a:cubicBezTo>
                    <a:cubicBezTo>
                      <a:pt x="0" y="7"/>
                      <a:pt x="0" y="4"/>
                      <a:pt x="0" y="0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5"/>
                      <a:pt x="10" y="6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3" name="Freeform 127"/>
              <p:cNvSpPr/>
              <p:nvPr/>
            </p:nvSpPr>
            <p:spPr bwMode="auto">
              <a:xfrm>
                <a:off x="886506" y="3190953"/>
                <a:ext cx="63500" cy="65088"/>
              </a:xfrm>
              <a:custGeom>
                <a:avLst/>
                <a:gdLst>
                  <a:gd name="T0" fmla="*/ 7 w 10"/>
                  <a:gd name="T1" fmla="*/ 0 h 10"/>
                  <a:gd name="T2" fmla="*/ 10 w 10"/>
                  <a:gd name="T3" fmla="*/ 4 h 10"/>
                  <a:gd name="T4" fmla="*/ 10 w 10"/>
                  <a:gd name="T5" fmla="*/ 10 h 10"/>
                  <a:gd name="T6" fmla="*/ 0 w 10"/>
                  <a:gd name="T7" fmla="*/ 10 h 10"/>
                  <a:gd name="T8" fmla="*/ 0 w 10"/>
                  <a:gd name="T9" fmla="*/ 4 h 10"/>
                  <a:gd name="T10" fmla="*/ 3 w 10"/>
                  <a:gd name="T11" fmla="*/ 0 h 10"/>
                  <a:gd name="T12" fmla="*/ 7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7" y="0"/>
                    </a:move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7" y="10"/>
                      <a:pt x="3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4" name="Freeform 128"/>
              <p:cNvSpPr/>
              <p:nvPr/>
            </p:nvSpPr>
            <p:spPr bwMode="auto">
              <a:xfrm>
                <a:off x="694418" y="3190953"/>
                <a:ext cx="63500" cy="198438"/>
              </a:xfrm>
              <a:custGeom>
                <a:avLst/>
                <a:gdLst>
                  <a:gd name="T0" fmla="*/ 0 w 10"/>
                  <a:gd name="T1" fmla="*/ 4 h 31"/>
                  <a:gd name="T2" fmla="*/ 3 w 10"/>
                  <a:gd name="T3" fmla="*/ 0 h 31"/>
                  <a:gd name="T4" fmla="*/ 10 w 10"/>
                  <a:gd name="T5" fmla="*/ 0 h 31"/>
                  <a:gd name="T6" fmla="*/ 10 w 10"/>
                  <a:gd name="T7" fmla="*/ 31 h 31"/>
                  <a:gd name="T8" fmla="*/ 3 w 10"/>
                  <a:gd name="T9" fmla="*/ 31 h 31"/>
                  <a:gd name="T10" fmla="*/ 0 w 10"/>
                  <a:gd name="T11" fmla="*/ 27 h 31"/>
                  <a:gd name="T12" fmla="*/ 0 w 10"/>
                  <a:gd name="T13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0" y="10"/>
                      <a:pt x="10" y="21"/>
                      <a:pt x="10" y="31"/>
                    </a:cubicBezTo>
                    <a:cubicBezTo>
                      <a:pt x="7" y="31"/>
                      <a:pt x="5" y="31"/>
                      <a:pt x="3" y="31"/>
                    </a:cubicBezTo>
                    <a:cubicBezTo>
                      <a:pt x="1" y="31"/>
                      <a:pt x="0" y="30"/>
                      <a:pt x="0" y="27"/>
                    </a:cubicBezTo>
                    <a:cubicBezTo>
                      <a:pt x="0" y="19"/>
                      <a:pt x="0" y="1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5" name="Freeform 129"/>
              <p:cNvSpPr/>
              <p:nvPr/>
            </p:nvSpPr>
            <p:spPr bwMode="auto">
              <a:xfrm>
                <a:off x="823006" y="3452891"/>
                <a:ext cx="190500" cy="63500"/>
              </a:xfrm>
              <a:custGeom>
                <a:avLst/>
                <a:gdLst>
                  <a:gd name="T0" fmla="*/ 0 w 30"/>
                  <a:gd name="T1" fmla="*/ 7 h 10"/>
                  <a:gd name="T2" fmla="*/ 3 w 30"/>
                  <a:gd name="T3" fmla="*/ 10 h 10"/>
                  <a:gd name="T4" fmla="*/ 27 w 30"/>
                  <a:gd name="T5" fmla="*/ 10 h 10"/>
                  <a:gd name="T6" fmla="*/ 30 w 30"/>
                  <a:gd name="T7" fmla="*/ 7 h 10"/>
                  <a:gd name="T8" fmla="*/ 30 w 30"/>
                  <a:gd name="T9" fmla="*/ 0 h 10"/>
                  <a:gd name="T10" fmla="*/ 0 w 30"/>
                  <a:gd name="T11" fmla="*/ 0 h 10"/>
                  <a:gd name="T12" fmla="*/ 0 w 3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0" y="7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11" y="10"/>
                      <a:pt x="19" y="10"/>
                      <a:pt x="27" y="10"/>
                    </a:cubicBezTo>
                    <a:cubicBezTo>
                      <a:pt x="29" y="10"/>
                      <a:pt x="30" y="9"/>
                      <a:pt x="30" y="7"/>
                    </a:cubicBezTo>
                    <a:cubicBezTo>
                      <a:pt x="30" y="4"/>
                      <a:pt x="30" y="2"/>
                      <a:pt x="30" y="0"/>
                    </a:cubicBezTo>
                    <a:cubicBezTo>
                      <a:pt x="20" y="0"/>
                      <a:pt x="10" y="0"/>
                      <a:pt x="0" y="0"/>
                    </a:cubicBezTo>
                    <a:cubicBezTo>
                      <a:pt x="0" y="2"/>
                      <a:pt x="0" y="4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16" name="Freeform 130"/>
              <p:cNvSpPr/>
              <p:nvPr/>
            </p:nvSpPr>
            <p:spPr bwMode="auto">
              <a:xfrm>
                <a:off x="1078593" y="3190953"/>
                <a:ext cx="69850" cy="198438"/>
              </a:xfrm>
              <a:custGeom>
                <a:avLst/>
                <a:gdLst>
                  <a:gd name="T0" fmla="*/ 11 w 11"/>
                  <a:gd name="T1" fmla="*/ 27 h 31"/>
                  <a:gd name="T2" fmla="*/ 7 w 11"/>
                  <a:gd name="T3" fmla="*/ 31 h 31"/>
                  <a:gd name="T4" fmla="*/ 0 w 11"/>
                  <a:gd name="T5" fmla="*/ 31 h 31"/>
                  <a:gd name="T6" fmla="*/ 0 w 11"/>
                  <a:gd name="T7" fmla="*/ 0 h 31"/>
                  <a:gd name="T8" fmla="*/ 7 w 11"/>
                  <a:gd name="T9" fmla="*/ 0 h 31"/>
                  <a:gd name="T10" fmla="*/ 11 w 11"/>
                  <a:gd name="T11" fmla="*/ 4 h 31"/>
                  <a:gd name="T12" fmla="*/ 11 w 11"/>
                  <a:gd name="T13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1">
                    <a:moveTo>
                      <a:pt x="11" y="27"/>
                    </a:moveTo>
                    <a:cubicBezTo>
                      <a:pt x="11" y="30"/>
                      <a:pt x="10" y="31"/>
                      <a:pt x="7" y="31"/>
                    </a:cubicBezTo>
                    <a:cubicBezTo>
                      <a:pt x="5" y="31"/>
                      <a:pt x="3" y="31"/>
                      <a:pt x="0" y="31"/>
                    </a:cubicBezTo>
                    <a:cubicBezTo>
                      <a:pt x="0" y="21"/>
                      <a:pt x="0" y="10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0" y="0"/>
                      <a:pt x="11" y="1"/>
                      <a:pt x="11" y="4"/>
                    </a:cubicBezTo>
                    <a:cubicBezTo>
                      <a:pt x="11" y="12"/>
                      <a:pt x="11" y="19"/>
                      <a:pt x="1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78" name="Freeform 142"/>
            <p:cNvSpPr>
              <a:spLocks noEditPoints="1"/>
            </p:cNvSpPr>
            <p:nvPr/>
          </p:nvSpPr>
          <p:spPr bwMode="auto">
            <a:xfrm>
              <a:off x="5160056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79" name="组合 78"/>
            <p:cNvGrpSpPr/>
            <p:nvPr userDrawn="1"/>
          </p:nvGrpSpPr>
          <p:grpSpPr>
            <a:xfrm>
              <a:off x="8178351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200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2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3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04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80" name="Freeform 10"/>
            <p:cNvSpPr/>
            <p:nvPr/>
          </p:nvSpPr>
          <p:spPr bwMode="auto">
            <a:xfrm>
              <a:off x="9661076" y="650953"/>
              <a:ext cx="203200" cy="473075"/>
            </a:xfrm>
            <a:custGeom>
              <a:avLst/>
              <a:gdLst>
                <a:gd name="T0" fmla="*/ 14 w 32"/>
                <a:gd name="T1" fmla="*/ 0 h 74"/>
                <a:gd name="T2" fmla="*/ 11 w 32"/>
                <a:gd name="T3" fmla="*/ 3 h 74"/>
                <a:gd name="T4" fmla="*/ 11 w 32"/>
                <a:gd name="T5" fmla="*/ 21 h 74"/>
                <a:gd name="T6" fmla="*/ 0 w 32"/>
                <a:gd name="T7" fmla="*/ 21 h 74"/>
                <a:gd name="T8" fmla="*/ 0 w 32"/>
                <a:gd name="T9" fmla="*/ 28 h 74"/>
                <a:gd name="T10" fmla="*/ 4 w 32"/>
                <a:gd name="T11" fmla="*/ 31 h 74"/>
                <a:gd name="T12" fmla="*/ 11 w 32"/>
                <a:gd name="T13" fmla="*/ 31 h 74"/>
                <a:gd name="T14" fmla="*/ 11 w 32"/>
                <a:gd name="T15" fmla="*/ 42 h 74"/>
                <a:gd name="T16" fmla="*/ 4 w 32"/>
                <a:gd name="T17" fmla="*/ 42 h 74"/>
                <a:gd name="T18" fmla="*/ 0 w 32"/>
                <a:gd name="T19" fmla="*/ 45 h 74"/>
                <a:gd name="T20" fmla="*/ 0 w 32"/>
                <a:gd name="T21" fmla="*/ 53 h 74"/>
                <a:gd name="T22" fmla="*/ 11 w 32"/>
                <a:gd name="T23" fmla="*/ 53 h 74"/>
                <a:gd name="T24" fmla="*/ 11 w 32"/>
                <a:gd name="T25" fmla="*/ 70 h 74"/>
                <a:gd name="T26" fmla="*/ 14 w 32"/>
                <a:gd name="T27" fmla="*/ 74 h 74"/>
                <a:gd name="T28" fmla="*/ 18 w 32"/>
                <a:gd name="T29" fmla="*/ 74 h 74"/>
                <a:gd name="T30" fmla="*/ 21 w 32"/>
                <a:gd name="T31" fmla="*/ 70 h 74"/>
                <a:gd name="T32" fmla="*/ 21 w 32"/>
                <a:gd name="T33" fmla="*/ 63 h 74"/>
                <a:gd name="T34" fmla="*/ 28 w 32"/>
                <a:gd name="T35" fmla="*/ 63 h 74"/>
                <a:gd name="T36" fmla="*/ 32 w 32"/>
                <a:gd name="T37" fmla="*/ 60 h 74"/>
                <a:gd name="T38" fmla="*/ 32 w 32"/>
                <a:gd name="T39" fmla="*/ 53 h 74"/>
                <a:gd name="T40" fmla="*/ 21 w 32"/>
                <a:gd name="T41" fmla="*/ 53 h 74"/>
                <a:gd name="T42" fmla="*/ 21 w 32"/>
                <a:gd name="T43" fmla="*/ 42 h 74"/>
                <a:gd name="T44" fmla="*/ 32 w 32"/>
                <a:gd name="T45" fmla="*/ 42 h 74"/>
                <a:gd name="T46" fmla="*/ 32 w 32"/>
                <a:gd name="T47" fmla="*/ 31 h 74"/>
                <a:gd name="T48" fmla="*/ 21 w 32"/>
                <a:gd name="T49" fmla="*/ 31 h 74"/>
                <a:gd name="T50" fmla="*/ 21 w 32"/>
                <a:gd name="T51" fmla="*/ 21 h 74"/>
                <a:gd name="T52" fmla="*/ 32 w 32"/>
                <a:gd name="T53" fmla="*/ 21 h 74"/>
                <a:gd name="T54" fmla="*/ 32 w 32"/>
                <a:gd name="T55" fmla="*/ 14 h 74"/>
                <a:gd name="T56" fmla="*/ 28 w 32"/>
                <a:gd name="T57" fmla="*/ 10 h 74"/>
                <a:gd name="T58" fmla="*/ 21 w 32"/>
                <a:gd name="T59" fmla="*/ 10 h 74"/>
                <a:gd name="T60" fmla="*/ 21 w 32"/>
                <a:gd name="T61" fmla="*/ 3 h 74"/>
                <a:gd name="T62" fmla="*/ 18 w 32"/>
                <a:gd name="T63" fmla="*/ 0 h 74"/>
                <a:gd name="T64" fmla="*/ 14 w 32"/>
                <a:gd name="T6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74">
                  <a:moveTo>
                    <a:pt x="14" y="0"/>
                  </a:moveTo>
                  <a:cubicBezTo>
                    <a:pt x="12" y="0"/>
                    <a:pt x="11" y="1"/>
                    <a:pt x="11" y="3"/>
                  </a:cubicBezTo>
                  <a:cubicBezTo>
                    <a:pt x="11" y="9"/>
                    <a:pt x="11" y="15"/>
                    <a:pt x="11" y="21"/>
                  </a:cubicBezTo>
                  <a:cubicBezTo>
                    <a:pt x="7" y="21"/>
                    <a:pt x="4" y="21"/>
                    <a:pt x="0" y="21"/>
                  </a:cubicBezTo>
                  <a:cubicBezTo>
                    <a:pt x="0" y="23"/>
                    <a:pt x="0" y="25"/>
                    <a:pt x="0" y="28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1"/>
                    <a:pt x="11" y="31"/>
                  </a:cubicBezTo>
                  <a:cubicBezTo>
                    <a:pt x="11" y="35"/>
                    <a:pt x="11" y="38"/>
                    <a:pt x="11" y="42"/>
                  </a:cubicBezTo>
                  <a:cubicBezTo>
                    <a:pt x="8" y="42"/>
                    <a:pt x="6" y="42"/>
                    <a:pt x="4" y="42"/>
                  </a:cubicBezTo>
                  <a:cubicBezTo>
                    <a:pt x="1" y="42"/>
                    <a:pt x="0" y="43"/>
                    <a:pt x="0" y="45"/>
                  </a:cubicBezTo>
                  <a:cubicBezTo>
                    <a:pt x="0" y="48"/>
                    <a:pt x="0" y="50"/>
                    <a:pt x="0" y="53"/>
                  </a:cubicBezTo>
                  <a:cubicBezTo>
                    <a:pt x="4" y="53"/>
                    <a:pt x="7" y="53"/>
                    <a:pt x="11" y="53"/>
                  </a:cubicBezTo>
                  <a:cubicBezTo>
                    <a:pt x="11" y="58"/>
                    <a:pt x="11" y="64"/>
                    <a:pt x="11" y="70"/>
                  </a:cubicBezTo>
                  <a:cubicBezTo>
                    <a:pt x="11" y="73"/>
                    <a:pt x="12" y="74"/>
                    <a:pt x="14" y="74"/>
                  </a:cubicBezTo>
                  <a:cubicBezTo>
                    <a:pt x="15" y="74"/>
                    <a:pt x="17" y="74"/>
                    <a:pt x="18" y="74"/>
                  </a:cubicBezTo>
                  <a:cubicBezTo>
                    <a:pt x="20" y="74"/>
                    <a:pt x="21" y="73"/>
                    <a:pt x="21" y="70"/>
                  </a:cubicBezTo>
                  <a:cubicBezTo>
                    <a:pt x="21" y="68"/>
                    <a:pt x="21" y="66"/>
                    <a:pt x="21" y="63"/>
                  </a:cubicBezTo>
                  <a:cubicBezTo>
                    <a:pt x="24" y="63"/>
                    <a:pt x="26" y="63"/>
                    <a:pt x="28" y="63"/>
                  </a:cubicBezTo>
                  <a:cubicBezTo>
                    <a:pt x="31" y="63"/>
                    <a:pt x="32" y="62"/>
                    <a:pt x="32" y="60"/>
                  </a:cubicBezTo>
                  <a:cubicBezTo>
                    <a:pt x="32" y="57"/>
                    <a:pt x="32" y="55"/>
                    <a:pt x="32" y="53"/>
                  </a:cubicBezTo>
                  <a:cubicBezTo>
                    <a:pt x="28" y="53"/>
                    <a:pt x="25" y="53"/>
                    <a:pt x="21" y="53"/>
                  </a:cubicBezTo>
                  <a:cubicBezTo>
                    <a:pt x="21" y="49"/>
                    <a:pt x="21" y="45"/>
                    <a:pt x="21" y="42"/>
                  </a:cubicBezTo>
                  <a:cubicBezTo>
                    <a:pt x="25" y="42"/>
                    <a:pt x="28" y="42"/>
                    <a:pt x="32" y="42"/>
                  </a:cubicBezTo>
                  <a:cubicBezTo>
                    <a:pt x="32" y="38"/>
                    <a:pt x="32" y="35"/>
                    <a:pt x="32" y="31"/>
                  </a:cubicBezTo>
                  <a:cubicBezTo>
                    <a:pt x="28" y="31"/>
                    <a:pt x="25" y="31"/>
                    <a:pt x="21" y="31"/>
                  </a:cubicBezTo>
                  <a:cubicBezTo>
                    <a:pt x="21" y="28"/>
                    <a:pt x="21" y="24"/>
                    <a:pt x="21" y="21"/>
                  </a:cubicBezTo>
                  <a:cubicBezTo>
                    <a:pt x="25" y="21"/>
                    <a:pt x="28" y="21"/>
                    <a:pt x="32" y="21"/>
                  </a:cubicBezTo>
                  <a:cubicBezTo>
                    <a:pt x="32" y="18"/>
                    <a:pt x="32" y="16"/>
                    <a:pt x="32" y="14"/>
                  </a:cubicBezTo>
                  <a:cubicBezTo>
                    <a:pt x="32" y="11"/>
                    <a:pt x="31" y="10"/>
                    <a:pt x="28" y="10"/>
                  </a:cubicBezTo>
                  <a:cubicBezTo>
                    <a:pt x="26" y="10"/>
                    <a:pt x="24" y="10"/>
                    <a:pt x="21" y="10"/>
                  </a:cubicBezTo>
                  <a:cubicBezTo>
                    <a:pt x="21" y="8"/>
                    <a:pt x="21" y="5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1" name="Freeform 11"/>
            <p:cNvSpPr/>
            <p:nvPr/>
          </p:nvSpPr>
          <p:spPr bwMode="auto">
            <a:xfrm>
              <a:off x="9864276" y="785891"/>
              <a:ext cx="71438" cy="63500"/>
            </a:xfrm>
            <a:custGeom>
              <a:avLst/>
              <a:gdLst>
                <a:gd name="T0" fmla="*/ 11 w 11"/>
                <a:gd name="T1" fmla="*/ 3 h 10"/>
                <a:gd name="T2" fmla="*/ 7 w 11"/>
                <a:gd name="T3" fmla="*/ 0 h 10"/>
                <a:gd name="T4" fmla="*/ 0 w 11"/>
                <a:gd name="T5" fmla="*/ 0 h 10"/>
                <a:gd name="T6" fmla="*/ 0 w 11"/>
                <a:gd name="T7" fmla="*/ 10 h 10"/>
                <a:gd name="T8" fmla="*/ 7 w 11"/>
                <a:gd name="T9" fmla="*/ 10 h 10"/>
                <a:gd name="T10" fmla="*/ 11 w 11"/>
                <a:gd name="T11" fmla="*/ 7 h 10"/>
                <a:gd name="T12" fmla="*/ 11 w 1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9" y="10"/>
                    <a:pt x="11" y="9"/>
                    <a:pt x="11" y="7"/>
                  </a:cubicBezTo>
                  <a:cubicBezTo>
                    <a:pt x="11" y="6"/>
                    <a:pt x="11" y="4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2" name="Freeform 12"/>
            <p:cNvSpPr/>
            <p:nvPr/>
          </p:nvSpPr>
          <p:spPr bwMode="auto">
            <a:xfrm>
              <a:off x="9864276" y="919241"/>
              <a:ext cx="71438" cy="69850"/>
            </a:xfrm>
            <a:custGeom>
              <a:avLst/>
              <a:gdLst>
                <a:gd name="T0" fmla="*/ 11 w 11"/>
                <a:gd name="T1" fmla="*/ 3 h 11"/>
                <a:gd name="T2" fmla="*/ 7 w 11"/>
                <a:gd name="T3" fmla="*/ 0 h 11"/>
                <a:gd name="T4" fmla="*/ 0 w 11"/>
                <a:gd name="T5" fmla="*/ 0 h 11"/>
                <a:gd name="T6" fmla="*/ 0 w 11"/>
                <a:gd name="T7" fmla="*/ 11 h 11"/>
                <a:gd name="T8" fmla="*/ 7 w 11"/>
                <a:gd name="T9" fmla="*/ 11 h 11"/>
                <a:gd name="T10" fmla="*/ 11 w 11"/>
                <a:gd name="T11" fmla="*/ 7 h 11"/>
                <a:gd name="T12" fmla="*/ 11 w 11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2" y="11"/>
                    <a:pt x="5" y="11"/>
                    <a:pt x="7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3" name="Freeform 13"/>
            <p:cNvSpPr/>
            <p:nvPr/>
          </p:nvSpPr>
          <p:spPr bwMode="auto">
            <a:xfrm>
              <a:off x="9595989" y="98909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7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3 h 10"/>
                <a:gd name="T10" fmla="*/ 3 w 10"/>
                <a:gd name="T11" fmla="*/ 0 h 10"/>
                <a:gd name="T12" fmla="*/ 10 w 10"/>
                <a:gd name="T13" fmla="*/ 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7" y="10"/>
                  </a:cubicBezTo>
                  <a:cubicBezTo>
                    <a:pt x="5" y="10"/>
                    <a:pt x="4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4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4" name="Freeform 14"/>
            <p:cNvSpPr/>
            <p:nvPr/>
          </p:nvSpPr>
          <p:spPr bwMode="auto">
            <a:xfrm>
              <a:off x="9595989" y="714453"/>
              <a:ext cx="65088" cy="71438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4 h 11"/>
                <a:gd name="T6" fmla="*/ 3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5" name="Freeform 15"/>
            <p:cNvSpPr/>
            <p:nvPr/>
          </p:nvSpPr>
          <p:spPr bwMode="auto">
            <a:xfrm>
              <a:off x="11321601" y="1058941"/>
              <a:ext cx="133350" cy="71438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8 w 21"/>
                <a:gd name="T5" fmla="*/ 11 h 11"/>
                <a:gd name="T6" fmla="*/ 3 w 21"/>
                <a:gd name="T7" fmla="*/ 11 h 11"/>
                <a:gd name="T8" fmla="*/ 0 w 21"/>
                <a:gd name="T9" fmla="*/ 8 h 11"/>
                <a:gd name="T10" fmla="*/ 0 w 21"/>
                <a:gd name="T11" fmla="*/ 0 h 11"/>
                <a:gd name="T12" fmla="*/ 21 w 2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3"/>
                    <a:pt x="21" y="5"/>
                    <a:pt x="21" y="8"/>
                  </a:cubicBezTo>
                  <a:cubicBezTo>
                    <a:pt x="21" y="10"/>
                    <a:pt x="20" y="11"/>
                    <a:pt x="18" y="11"/>
                  </a:cubicBezTo>
                  <a:cubicBezTo>
                    <a:pt x="13" y="11"/>
                    <a:pt x="8" y="11"/>
                    <a:pt x="3" y="11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6" name="Freeform 16"/>
            <p:cNvSpPr/>
            <p:nvPr/>
          </p:nvSpPr>
          <p:spPr bwMode="auto">
            <a:xfrm>
              <a:off x="11110464" y="650953"/>
              <a:ext cx="141288" cy="63500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3 h 10"/>
                <a:gd name="T4" fmla="*/ 4 w 22"/>
                <a:gd name="T5" fmla="*/ 0 h 10"/>
                <a:gd name="T6" fmla="*/ 18 w 22"/>
                <a:gd name="T7" fmla="*/ 0 h 10"/>
                <a:gd name="T8" fmla="*/ 22 w 22"/>
                <a:gd name="T9" fmla="*/ 3 h 10"/>
                <a:gd name="T10" fmla="*/ 22 w 22"/>
                <a:gd name="T11" fmla="*/ 10 h 10"/>
                <a:gd name="T12" fmla="*/ 0 w 2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4" y="0"/>
                    <a:pt x="18" y="0"/>
                  </a:cubicBezTo>
                  <a:cubicBezTo>
                    <a:pt x="20" y="0"/>
                    <a:pt x="22" y="1"/>
                    <a:pt x="22" y="3"/>
                  </a:cubicBezTo>
                  <a:cubicBezTo>
                    <a:pt x="22" y="6"/>
                    <a:pt x="22" y="8"/>
                    <a:pt x="22" y="10"/>
                  </a:cubicBezTo>
                  <a:cubicBezTo>
                    <a:pt x="15" y="10"/>
                    <a:pt x="8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7" name="Freeform 17"/>
            <p:cNvSpPr/>
            <p:nvPr/>
          </p:nvSpPr>
          <p:spPr bwMode="auto">
            <a:xfrm>
              <a:off x="10977114" y="714453"/>
              <a:ext cx="133350" cy="415925"/>
            </a:xfrm>
            <a:custGeom>
              <a:avLst/>
              <a:gdLst>
                <a:gd name="T0" fmla="*/ 0 w 21"/>
                <a:gd name="T1" fmla="*/ 47 h 65"/>
                <a:gd name="T2" fmla="*/ 0 w 21"/>
                <a:gd name="T3" fmla="*/ 51 h 65"/>
                <a:gd name="T4" fmla="*/ 4 w 21"/>
                <a:gd name="T5" fmla="*/ 54 h 65"/>
                <a:gd name="T6" fmla="*/ 11 w 21"/>
                <a:gd name="T7" fmla="*/ 54 h 65"/>
                <a:gd name="T8" fmla="*/ 11 w 21"/>
                <a:gd name="T9" fmla="*/ 62 h 65"/>
                <a:gd name="T10" fmla="*/ 14 w 21"/>
                <a:gd name="T11" fmla="*/ 65 h 65"/>
                <a:gd name="T12" fmla="*/ 18 w 21"/>
                <a:gd name="T13" fmla="*/ 65 h 65"/>
                <a:gd name="T14" fmla="*/ 21 w 21"/>
                <a:gd name="T15" fmla="*/ 62 h 65"/>
                <a:gd name="T16" fmla="*/ 21 w 21"/>
                <a:gd name="T17" fmla="*/ 0 h 65"/>
                <a:gd name="T18" fmla="*/ 14 w 21"/>
                <a:gd name="T19" fmla="*/ 0 h 65"/>
                <a:gd name="T20" fmla="*/ 11 w 21"/>
                <a:gd name="T21" fmla="*/ 4 h 65"/>
                <a:gd name="T22" fmla="*/ 11 w 21"/>
                <a:gd name="T23" fmla="*/ 44 h 65"/>
                <a:gd name="T24" fmla="*/ 4 w 21"/>
                <a:gd name="T25" fmla="*/ 44 h 65"/>
                <a:gd name="T26" fmla="*/ 0 w 21"/>
                <a:gd name="T27" fmla="*/ 4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65">
                  <a:moveTo>
                    <a:pt x="0" y="47"/>
                  </a:moveTo>
                  <a:cubicBezTo>
                    <a:pt x="0" y="48"/>
                    <a:pt x="0" y="50"/>
                    <a:pt x="0" y="51"/>
                  </a:cubicBezTo>
                  <a:cubicBezTo>
                    <a:pt x="0" y="53"/>
                    <a:pt x="2" y="54"/>
                    <a:pt x="4" y="54"/>
                  </a:cubicBezTo>
                  <a:cubicBezTo>
                    <a:pt x="6" y="54"/>
                    <a:pt x="8" y="54"/>
                    <a:pt x="11" y="54"/>
                  </a:cubicBezTo>
                  <a:cubicBezTo>
                    <a:pt x="11" y="57"/>
                    <a:pt x="11" y="59"/>
                    <a:pt x="11" y="62"/>
                  </a:cubicBezTo>
                  <a:cubicBezTo>
                    <a:pt x="11" y="64"/>
                    <a:pt x="12" y="65"/>
                    <a:pt x="14" y="65"/>
                  </a:cubicBezTo>
                  <a:cubicBezTo>
                    <a:pt x="16" y="65"/>
                    <a:pt x="17" y="65"/>
                    <a:pt x="18" y="65"/>
                  </a:cubicBezTo>
                  <a:cubicBezTo>
                    <a:pt x="20" y="65"/>
                    <a:pt x="21" y="64"/>
                    <a:pt x="21" y="62"/>
                  </a:cubicBezTo>
                  <a:cubicBezTo>
                    <a:pt x="21" y="41"/>
                    <a:pt x="21" y="21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2" y="0"/>
                    <a:pt x="11" y="2"/>
                    <a:pt x="11" y="4"/>
                  </a:cubicBezTo>
                  <a:cubicBezTo>
                    <a:pt x="11" y="17"/>
                    <a:pt x="11" y="30"/>
                    <a:pt x="11" y="44"/>
                  </a:cubicBezTo>
                  <a:cubicBezTo>
                    <a:pt x="8" y="44"/>
                    <a:pt x="6" y="44"/>
                    <a:pt x="4" y="44"/>
                  </a:cubicBezTo>
                  <a:cubicBezTo>
                    <a:pt x="2" y="44"/>
                    <a:pt x="0" y="45"/>
                    <a:pt x="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8" name="Freeform 18"/>
            <p:cNvSpPr/>
            <p:nvPr/>
          </p:nvSpPr>
          <p:spPr bwMode="auto">
            <a:xfrm>
              <a:off x="11454951" y="650953"/>
              <a:ext cx="141288" cy="407988"/>
            </a:xfrm>
            <a:custGeom>
              <a:avLst/>
              <a:gdLst>
                <a:gd name="T0" fmla="*/ 18 w 22"/>
                <a:gd name="T1" fmla="*/ 21 h 64"/>
                <a:gd name="T2" fmla="*/ 22 w 22"/>
                <a:gd name="T3" fmla="*/ 18 h 64"/>
                <a:gd name="T4" fmla="*/ 22 w 22"/>
                <a:gd name="T5" fmla="*/ 14 h 64"/>
                <a:gd name="T6" fmla="*/ 18 w 22"/>
                <a:gd name="T7" fmla="*/ 10 h 64"/>
                <a:gd name="T8" fmla="*/ 11 w 22"/>
                <a:gd name="T9" fmla="*/ 10 h 64"/>
                <a:gd name="T10" fmla="*/ 11 w 22"/>
                <a:gd name="T11" fmla="*/ 3 h 64"/>
                <a:gd name="T12" fmla="*/ 8 w 22"/>
                <a:gd name="T13" fmla="*/ 0 h 64"/>
                <a:gd name="T14" fmla="*/ 4 w 22"/>
                <a:gd name="T15" fmla="*/ 0 h 64"/>
                <a:gd name="T16" fmla="*/ 0 w 22"/>
                <a:gd name="T17" fmla="*/ 3 h 64"/>
                <a:gd name="T18" fmla="*/ 0 w 22"/>
                <a:gd name="T19" fmla="*/ 64 h 64"/>
                <a:gd name="T20" fmla="*/ 8 w 22"/>
                <a:gd name="T21" fmla="*/ 64 h 64"/>
                <a:gd name="T22" fmla="*/ 11 w 22"/>
                <a:gd name="T23" fmla="*/ 61 h 64"/>
                <a:gd name="T24" fmla="*/ 11 w 22"/>
                <a:gd name="T25" fmla="*/ 21 h 64"/>
                <a:gd name="T26" fmla="*/ 18 w 22"/>
                <a:gd name="T27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64">
                  <a:moveTo>
                    <a:pt x="18" y="21"/>
                  </a:moveTo>
                  <a:cubicBezTo>
                    <a:pt x="20" y="21"/>
                    <a:pt x="22" y="20"/>
                    <a:pt x="22" y="18"/>
                  </a:cubicBezTo>
                  <a:cubicBezTo>
                    <a:pt x="22" y="16"/>
                    <a:pt x="22" y="15"/>
                    <a:pt x="22" y="14"/>
                  </a:cubicBezTo>
                  <a:cubicBezTo>
                    <a:pt x="22" y="12"/>
                    <a:pt x="20" y="10"/>
                    <a:pt x="18" y="10"/>
                  </a:cubicBezTo>
                  <a:cubicBezTo>
                    <a:pt x="16" y="10"/>
                    <a:pt x="14" y="10"/>
                    <a:pt x="11" y="10"/>
                  </a:cubicBezTo>
                  <a:cubicBezTo>
                    <a:pt x="11" y="8"/>
                    <a:pt x="11" y="6"/>
                    <a:pt x="11" y="3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4"/>
                    <a:pt x="0" y="44"/>
                    <a:pt x="0" y="64"/>
                  </a:cubicBezTo>
                  <a:cubicBezTo>
                    <a:pt x="3" y="64"/>
                    <a:pt x="5" y="64"/>
                    <a:pt x="8" y="64"/>
                  </a:cubicBezTo>
                  <a:cubicBezTo>
                    <a:pt x="10" y="64"/>
                    <a:pt x="11" y="63"/>
                    <a:pt x="11" y="61"/>
                  </a:cubicBezTo>
                  <a:cubicBezTo>
                    <a:pt x="11" y="48"/>
                    <a:pt x="11" y="34"/>
                    <a:pt x="11" y="21"/>
                  </a:cubicBezTo>
                  <a:cubicBezTo>
                    <a:pt x="14" y="21"/>
                    <a:pt x="16" y="21"/>
                    <a:pt x="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9" name="Freeform 19"/>
            <p:cNvSpPr>
              <a:spLocks noEditPoints="1"/>
            </p:cNvSpPr>
            <p:nvPr/>
          </p:nvSpPr>
          <p:spPr bwMode="auto">
            <a:xfrm>
              <a:off x="11180314" y="714453"/>
              <a:ext cx="211138" cy="344488"/>
            </a:xfrm>
            <a:custGeom>
              <a:avLst/>
              <a:gdLst>
                <a:gd name="T0" fmla="*/ 29 w 33"/>
                <a:gd name="T1" fmla="*/ 11 h 54"/>
                <a:gd name="T2" fmla="*/ 22 w 33"/>
                <a:gd name="T3" fmla="*/ 11 h 54"/>
                <a:gd name="T4" fmla="*/ 22 w 33"/>
                <a:gd name="T5" fmla="*/ 4 h 54"/>
                <a:gd name="T6" fmla="*/ 18 w 33"/>
                <a:gd name="T7" fmla="*/ 0 h 54"/>
                <a:gd name="T8" fmla="*/ 11 w 33"/>
                <a:gd name="T9" fmla="*/ 0 h 54"/>
                <a:gd name="T10" fmla="*/ 11 w 33"/>
                <a:gd name="T11" fmla="*/ 11 h 54"/>
                <a:gd name="T12" fmla="*/ 4 w 33"/>
                <a:gd name="T13" fmla="*/ 11 h 54"/>
                <a:gd name="T14" fmla="*/ 0 w 33"/>
                <a:gd name="T15" fmla="*/ 15 h 54"/>
                <a:gd name="T16" fmla="*/ 0 w 33"/>
                <a:gd name="T17" fmla="*/ 40 h 54"/>
                <a:gd name="T18" fmla="*/ 4 w 33"/>
                <a:gd name="T19" fmla="*/ 44 h 54"/>
                <a:gd name="T20" fmla="*/ 11 w 33"/>
                <a:gd name="T21" fmla="*/ 44 h 54"/>
                <a:gd name="T22" fmla="*/ 11 w 33"/>
                <a:gd name="T23" fmla="*/ 51 h 54"/>
                <a:gd name="T24" fmla="*/ 15 w 33"/>
                <a:gd name="T25" fmla="*/ 54 h 54"/>
                <a:gd name="T26" fmla="*/ 22 w 33"/>
                <a:gd name="T27" fmla="*/ 54 h 54"/>
                <a:gd name="T28" fmla="*/ 22 w 33"/>
                <a:gd name="T29" fmla="*/ 44 h 54"/>
                <a:gd name="T30" fmla="*/ 29 w 33"/>
                <a:gd name="T31" fmla="*/ 44 h 54"/>
                <a:gd name="T32" fmla="*/ 33 w 33"/>
                <a:gd name="T33" fmla="*/ 40 h 54"/>
                <a:gd name="T34" fmla="*/ 33 w 33"/>
                <a:gd name="T35" fmla="*/ 15 h 54"/>
                <a:gd name="T36" fmla="*/ 29 w 33"/>
                <a:gd name="T37" fmla="*/ 11 h 54"/>
                <a:gd name="T38" fmla="*/ 22 w 33"/>
                <a:gd name="T39" fmla="*/ 33 h 54"/>
                <a:gd name="T40" fmla="*/ 11 w 33"/>
                <a:gd name="T41" fmla="*/ 33 h 54"/>
                <a:gd name="T42" fmla="*/ 11 w 33"/>
                <a:gd name="T43" fmla="*/ 22 h 54"/>
                <a:gd name="T44" fmla="*/ 22 w 33"/>
                <a:gd name="T45" fmla="*/ 22 h 54"/>
                <a:gd name="T46" fmla="*/ 22 w 33"/>
                <a:gd name="T47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54">
                  <a:moveTo>
                    <a:pt x="29" y="11"/>
                  </a:moveTo>
                  <a:cubicBezTo>
                    <a:pt x="27" y="11"/>
                    <a:pt x="24" y="11"/>
                    <a:pt x="22" y="11"/>
                  </a:cubicBezTo>
                  <a:cubicBezTo>
                    <a:pt x="22" y="9"/>
                    <a:pt x="22" y="6"/>
                    <a:pt x="22" y="4"/>
                  </a:cubicBezTo>
                  <a:cubicBezTo>
                    <a:pt x="22" y="2"/>
                    <a:pt x="20" y="0"/>
                    <a:pt x="18" y="0"/>
                  </a:cubicBezTo>
                  <a:cubicBezTo>
                    <a:pt x="16" y="0"/>
                    <a:pt x="13" y="0"/>
                    <a:pt x="11" y="0"/>
                  </a:cubicBezTo>
                  <a:cubicBezTo>
                    <a:pt x="11" y="4"/>
                    <a:pt x="11" y="8"/>
                    <a:pt x="11" y="11"/>
                  </a:cubicBezTo>
                  <a:cubicBezTo>
                    <a:pt x="9" y="11"/>
                    <a:pt x="6" y="11"/>
                    <a:pt x="4" y="11"/>
                  </a:cubicBezTo>
                  <a:cubicBezTo>
                    <a:pt x="2" y="11"/>
                    <a:pt x="0" y="13"/>
                    <a:pt x="0" y="15"/>
                  </a:cubicBezTo>
                  <a:cubicBezTo>
                    <a:pt x="0" y="23"/>
                    <a:pt x="0" y="32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9" y="44"/>
                    <a:pt x="11" y="44"/>
                  </a:cubicBezTo>
                  <a:cubicBezTo>
                    <a:pt x="11" y="46"/>
                    <a:pt x="11" y="48"/>
                    <a:pt x="11" y="51"/>
                  </a:cubicBezTo>
                  <a:cubicBezTo>
                    <a:pt x="11" y="53"/>
                    <a:pt x="13" y="54"/>
                    <a:pt x="15" y="54"/>
                  </a:cubicBezTo>
                  <a:cubicBezTo>
                    <a:pt x="17" y="54"/>
                    <a:pt x="19" y="54"/>
                    <a:pt x="22" y="54"/>
                  </a:cubicBezTo>
                  <a:cubicBezTo>
                    <a:pt x="22" y="51"/>
                    <a:pt x="22" y="47"/>
                    <a:pt x="22" y="44"/>
                  </a:cubicBezTo>
                  <a:cubicBezTo>
                    <a:pt x="24" y="44"/>
                    <a:pt x="27" y="44"/>
                    <a:pt x="29" y="44"/>
                  </a:cubicBezTo>
                  <a:cubicBezTo>
                    <a:pt x="31" y="44"/>
                    <a:pt x="33" y="42"/>
                    <a:pt x="33" y="40"/>
                  </a:cubicBezTo>
                  <a:cubicBezTo>
                    <a:pt x="33" y="32"/>
                    <a:pt x="33" y="23"/>
                    <a:pt x="33" y="15"/>
                  </a:cubicBezTo>
                  <a:cubicBezTo>
                    <a:pt x="33" y="13"/>
                    <a:pt x="31" y="11"/>
                    <a:pt x="29" y="11"/>
                  </a:cubicBezTo>
                  <a:close/>
                  <a:moveTo>
                    <a:pt x="22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22" y="22"/>
                    <a:pt x="22" y="22"/>
                    <a:pt x="22" y="22"/>
                  </a:cubicBezTo>
                  <a:lnTo>
                    <a:pt x="22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90" name="组合 89"/>
            <p:cNvGrpSpPr/>
            <p:nvPr userDrawn="1"/>
          </p:nvGrpSpPr>
          <p:grpSpPr>
            <a:xfrm>
              <a:off x="6682926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97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8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9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1" name="Freeform 23"/>
            <p:cNvSpPr/>
            <p:nvPr/>
          </p:nvSpPr>
          <p:spPr bwMode="auto">
            <a:xfrm>
              <a:off x="8446639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2" name="Freeform 24"/>
            <p:cNvSpPr/>
            <p:nvPr/>
          </p:nvSpPr>
          <p:spPr bwMode="auto">
            <a:xfrm>
              <a:off x="8197401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3" name="Freeform 25"/>
            <p:cNvSpPr/>
            <p:nvPr/>
          </p:nvSpPr>
          <p:spPr bwMode="auto">
            <a:xfrm>
              <a:off x="8260901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4" name="Freeform 26"/>
            <p:cNvSpPr/>
            <p:nvPr/>
          </p:nvSpPr>
          <p:spPr bwMode="auto">
            <a:xfrm>
              <a:off x="8068814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5" name="Freeform 27"/>
            <p:cNvSpPr/>
            <p:nvPr/>
          </p:nvSpPr>
          <p:spPr bwMode="auto">
            <a:xfrm>
              <a:off x="6714676" y="4333953"/>
              <a:ext cx="346075" cy="492125"/>
            </a:xfrm>
            <a:custGeom>
              <a:avLst/>
              <a:gdLst>
                <a:gd name="T0" fmla="*/ 3 w 54"/>
                <a:gd name="T1" fmla="*/ 55 h 77"/>
                <a:gd name="T2" fmla="*/ 11 w 54"/>
                <a:gd name="T3" fmla="*/ 55 h 77"/>
                <a:gd name="T4" fmla="*/ 11 w 54"/>
                <a:gd name="T5" fmla="*/ 62 h 77"/>
                <a:gd name="T6" fmla="*/ 14 w 54"/>
                <a:gd name="T7" fmla="*/ 66 h 77"/>
                <a:gd name="T8" fmla="*/ 18 w 54"/>
                <a:gd name="T9" fmla="*/ 66 h 77"/>
                <a:gd name="T10" fmla="*/ 22 w 54"/>
                <a:gd name="T11" fmla="*/ 62 h 77"/>
                <a:gd name="T12" fmla="*/ 22 w 54"/>
                <a:gd name="T13" fmla="*/ 55 h 77"/>
                <a:gd name="T14" fmla="*/ 33 w 54"/>
                <a:gd name="T15" fmla="*/ 55 h 77"/>
                <a:gd name="T16" fmla="*/ 33 w 54"/>
                <a:gd name="T17" fmla="*/ 73 h 77"/>
                <a:gd name="T18" fmla="*/ 36 w 54"/>
                <a:gd name="T19" fmla="*/ 77 h 77"/>
                <a:gd name="T20" fmla="*/ 40 w 54"/>
                <a:gd name="T21" fmla="*/ 77 h 77"/>
                <a:gd name="T22" fmla="*/ 43 w 54"/>
                <a:gd name="T23" fmla="*/ 73 h 77"/>
                <a:gd name="T24" fmla="*/ 43 w 54"/>
                <a:gd name="T25" fmla="*/ 55 h 77"/>
                <a:gd name="T26" fmla="*/ 51 w 54"/>
                <a:gd name="T27" fmla="*/ 55 h 77"/>
                <a:gd name="T28" fmla="*/ 54 w 54"/>
                <a:gd name="T29" fmla="*/ 51 h 77"/>
                <a:gd name="T30" fmla="*/ 54 w 54"/>
                <a:gd name="T31" fmla="*/ 4 h 77"/>
                <a:gd name="T32" fmla="*/ 51 w 54"/>
                <a:gd name="T33" fmla="*/ 0 h 77"/>
                <a:gd name="T34" fmla="*/ 43 w 54"/>
                <a:gd name="T35" fmla="*/ 0 h 77"/>
                <a:gd name="T36" fmla="*/ 43 w 54"/>
                <a:gd name="T37" fmla="*/ 11 h 77"/>
                <a:gd name="T38" fmla="*/ 33 w 54"/>
                <a:gd name="T39" fmla="*/ 11 h 77"/>
                <a:gd name="T40" fmla="*/ 33 w 54"/>
                <a:gd name="T41" fmla="*/ 22 h 77"/>
                <a:gd name="T42" fmla="*/ 43 w 54"/>
                <a:gd name="T43" fmla="*/ 22 h 77"/>
                <a:gd name="T44" fmla="*/ 43 w 54"/>
                <a:gd name="T45" fmla="*/ 33 h 77"/>
                <a:gd name="T46" fmla="*/ 33 w 54"/>
                <a:gd name="T47" fmla="*/ 33 h 77"/>
                <a:gd name="T48" fmla="*/ 33 w 54"/>
                <a:gd name="T49" fmla="*/ 22 h 77"/>
                <a:gd name="T50" fmla="*/ 22 w 54"/>
                <a:gd name="T51" fmla="*/ 22 h 77"/>
                <a:gd name="T52" fmla="*/ 22 w 54"/>
                <a:gd name="T53" fmla="*/ 33 h 77"/>
                <a:gd name="T54" fmla="*/ 11 w 54"/>
                <a:gd name="T55" fmla="*/ 33 h 77"/>
                <a:gd name="T56" fmla="*/ 11 w 54"/>
                <a:gd name="T57" fmla="*/ 22 h 77"/>
                <a:gd name="T58" fmla="*/ 22 w 54"/>
                <a:gd name="T59" fmla="*/ 22 h 77"/>
                <a:gd name="T60" fmla="*/ 22 w 54"/>
                <a:gd name="T61" fmla="*/ 11 h 77"/>
                <a:gd name="T62" fmla="*/ 11 w 54"/>
                <a:gd name="T63" fmla="*/ 11 h 77"/>
                <a:gd name="T64" fmla="*/ 11 w 54"/>
                <a:gd name="T65" fmla="*/ 0 h 77"/>
                <a:gd name="T66" fmla="*/ 3 w 54"/>
                <a:gd name="T67" fmla="*/ 0 h 77"/>
                <a:gd name="T68" fmla="*/ 0 w 54"/>
                <a:gd name="T69" fmla="*/ 4 h 77"/>
                <a:gd name="T70" fmla="*/ 0 w 54"/>
                <a:gd name="T71" fmla="*/ 51 h 77"/>
                <a:gd name="T72" fmla="*/ 3 w 54"/>
                <a:gd name="T73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" h="77">
                  <a:moveTo>
                    <a:pt x="3" y="55"/>
                  </a:moveTo>
                  <a:cubicBezTo>
                    <a:pt x="6" y="55"/>
                    <a:pt x="8" y="55"/>
                    <a:pt x="11" y="55"/>
                  </a:cubicBezTo>
                  <a:cubicBezTo>
                    <a:pt x="11" y="57"/>
                    <a:pt x="11" y="60"/>
                    <a:pt x="11" y="62"/>
                  </a:cubicBezTo>
                  <a:cubicBezTo>
                    <a:pt x="11" y="65"/>
                    <a:pt x="12" y="66"/>
                    <a:pt x="14" y="66"/>
                  </a:cubicBezTo>
                  <a:cubicBezTo>
                    <a:pt x="16" y="66"/>
                    <a:pt x="17" y="66"/>
                    <a:pt x="18" y="66"/>
                  </a:cubicBezTo>
                  <a:cubicBezTo>
                    <a:pt x="21" y="66"/>
                    <a:pt x="22" y="65"/>
                    <a:pt x="22" y="62"/>
                  </a:cubicBezTo>
                  <a:cubicBezTo>
                    <a:pt x="22" y="60"/>
                    <a:pt x="22" y="57"/>
                    <a:pt x="22" y="55"/>
                  </a:cubicBezTo>
                  <a:cubicBezTo>
                    <a:pt x="25" y="55"/>
                    <a:pt x="29" y="55"/>
                    <a:pt x="33" y="55"/>
                  </a:cubicBezTo>
                  <a:cubicBezTo>
                    <a:pt x="33" y="61"/>
                    <a:pt x="33" y="67"/>
                    <a:pt x="33" y="73"/>
                  </a:cubicBezTo>
                  <a:cubicBezTo>
                    <a:pt x="33" y="76"/>
                    <a:pt x="34" y="77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2" y="77"/>
                    <a:pt x="43" y="76"/>
                    <a:pt x="43" y="73"/>
                  </a:cubicBezTo>
                  <a:cubicBezTo>
                    <a:pt x="43" y="67"/>
                    <a:pt x="43" y="61"/>
                    <a:pt x="43" y="55"/>
                  </a:cubicBezTo>
                  <a:cubicBezTo>
                    <a:pt x="46" y="55"/>
                    <a:pt x="48" y="55"/>
                    <a:pt x="51" y="55"/>
                  </a:cubicBezTo>
                  <a:cubicBezTo>
                    <a:pt x="53" y="55"/>
                    <a:pt x="54" y="54"/>
                    <a:pt x="54" y="51"/>
                  </a:cubicBezTo>
                  <a:cubicBezTo>
                    <a:pt x="54" y="35"/>
                    <a:pt x="54" y="20"/>
                    <a:pt x="54" y="4"/>
                  </a:cubicBezTo>
                  <a:cubicBezTo>
                    <a:pt x="54" y="1"/>
                    <a:pt x="53" y="0"/>
                    <a:pt x="51" y="0"/>
                  </a:cubicBezTo>
                  <a:cubicBezTo>
                    <a:pt x="48" y="0"/>
                    <a:pt x="46" y="0"/>
                    <a:pt x="43" y="0"/>
                  </a:cubicBezTo>
                  <a:cubicBezTo>
                    <a:pt x="43" y="4"/>
                    <a:pt x="43" y="8"/>
                    <a:pt x="43" y="11"/>
                  </a:cubicBezTo>
                  <a:cubicBezTo>
                    <a:pt x="40" y="11"/>
                    <a:pt x="36" y="11"/>
                    <a:pt x="33" y="11"/>
                  </a:cubicBezTo>
                  <a:cubicBezTo>
                    <a:pt x="33" y="15"/>
                    <a:pt x="33" y="19"/>
                    <a:pt x="33" y="22"/>
                  </a:cubicBezTo>
                  <a:cubicBezTo>
                    <a:pt x="36" y="22"/>
                    <a:pt x="40" y="22"/>
                    <a:pt x="43" y="22"/>
                  </a:cubicBezTo>
                  <a:cubicBezTo>
                    <a:pt x="43" y="26"/>
                    <a:pt x="43" y="29"/>
                    <a:pt x="43" y="33"/>
                  </a:cubicBezTo>
                  <a:cubicBezTo>
                    <a:pt x="40" y="33"/>
                    <a:pt x="36" y="33"/>
                    <a:pt x="33" y="33"/>
                  </a:cubicBezTo>
                  <a:cubicBezTo>
                    <a:pt x="33" y="29"/>
                    <a:pt x="33" y="26"/>
                    <a:pt x="33" y="22"/>
                  </a:cubicBezTo>
                  <a:cubicBezTo>
                    <a:pt x="29" y="22"/>
                    <a:pt x="25" y="22"/>
                    <a:pt x="22" y="22"/>
                  </a:cubicBezTo>
                  <a:cubicBezTo>
                    <a:pt x="22" y="26"/>
                    <a:pt x="22" y="29"/>
                    <a:pt x="22" y="33"/>
                  </a:cubicBezTo>
                  <a:cubicBezTo>
                    <a:pt x="18" y="33"/>
                    <a:pt x="14" y="33"/>
                    <a:pt x="11" y="33"/>
                  </a:cubicBezTo>
                  <a:cubicBezTo>
                    <a:pt x="11" y="29"/>
                    <a:pt x="11" y="26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18" y="11"/>
                    <a:pt x="14" y="11"/>
                    <a:pt x="11" y="11"/>
                  </a:cubicBezTo>
                  <a:cubicBezTo>
                    <a:pt x="11" y="8"/>
                    <a:pt x="11" y="4"/>
                    <a:pt x="11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5"/>
                    <a:pt x="0" y="51"/>
                  </a:cubicBezTo>
                  <a:cubicBezTo>
                    <a:pt x="0" y="54"/>
                    <a:pt x="1" y="55"/>
                    <a:pt x="3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6" name="Freeform 28"/>
            <p:cNvSpPr/>
            <p:nvPr/>
          </p:nvSpPr>
          <p:spPr bwMode="auto">
            <a:xfrm>
              <a:off x="6786114" y="4264103"/>
              <a:ext cx="203200" cy="139700"/>
            </a:xfrm>
            <a:custGeom>
              <a:avLst/>
              <a:gdLst>
                <a:gd name="T0" fmla="*/ 0 w 32"/>
                <a:gd name="T1" fmla="*/ 4 h 22"/>
                <a:gd name="T2" fmla="*/ 0 w 32"/>
                <a:gd name="T3" fmla="*/ 11 h 22"/>
                <a:gd name="T4" fmla="*/ 11 w 32"/>
                <a:gd name="T5" fmla="*/ 11 h 22"/>
                <a:gd name="T6" fmla="*/ 11 w 32"/>
                <a:gd name="T7" fmla="*/ 22 h 22"/>
                <a:gd name="T8" fmla="*/ 22 w 32"/>
                <a:gd name="T9" fmla="*/ 22 h 22"/>
                <a:gd name="T10" fmla="*/ 22 w 32"/>
                <a:gd name="T11" fmla="*/ 11 h 22"/>
                <a:gd name="T12" fmla="*/ 32 w 32"/>
                <a:gd name="T13" fmla="*/ 11 h 22"/>
                <a:gd name="T14" fmla="*/ 32 w 32"/>
                <a:gd name="T15" fmla="*/ 4 h 22"/>
                <a:gd name="T16" fmla="*/ 29 w 32"/>
                <a:gd name="T17" fmla="*/ 0 h 22"/>
                <a:gd name="T18" fmla="*/ 3 w 32"/>
                <a:gd name="T19" fmla="*/ 0 h 22"/>
                <a:gd name="T20" fmla="*/ 0 w 32"/>
                <a:gd name="T2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22">
                  <a:moveTo>
                    <a:pt x="0" y="4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3" y="11"/>
                    <a:pt x="7" y="11"/>
                    <a:pt x="11" y="11"/>
                  </a:cubicBezTo>
                  <a:cubicBezTo>
                    <a:pt x="11" y="15"/>
                    <a:pt x="11" y="19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25" y="11"/>
                    <a:pt x="29" y="11"/>
                    <a:pt x="32" y="11"/>
                  </a:cubicBezTo>
                  <a:cubicBezTo>
                    <a:pt x="32" y="9"/>
                    <a:pt x="32" y="7"/>
                    <a:pt x="32" y="4"/>
                  </a:cubicBezTo>
                  <a:cubicBezTo>
                    <a:pt x="32" y="2"/>
                    <a:pt x="31" y="0"/>
                    <a:pt x="29" y="0"/>
                  </a:cubicBezTo>
                  <a:cubicBezTo>
                    <a:pt x="20" y="0"/>
                    <a:pt x="12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7" name="Line 29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8" name="Line 30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9" name="Freeform 31"/>
            <p:cNvSpPr/>
            <p:nvPr/>
          </p:nvSpPr>
          <p:spPr bwMode="auto">
            <a:xfrm>
              <a:off x="11059664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0" name="Freeform 32"/>
            <p:cNvSpPr/>
            <p:nvPr/>
          </p:nvSpPr>
          <p:spPr bwMode="auto">
            <a:xfrm>
              <a:off x="11448601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1" name="Freeform 33"/>
            <p:cNvSpPr/>
            <p:nvPr/>
          </p:nvSpPr>
          <p:spPr bwMode="auto">
            <a:xfrm>
              <a:off x="11129514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2" name="Freeform 34"/>
            <p:cNvSpPr/>
            <p:nvPr/>
          </p:nvSpPr>
          <p:spPr bwMode="auto">
            <a:xfrm>
              <a:off x="11385101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3" name="Freeform 35"/>
            <p:cNvSpPr/>
            <p:nvPr/>
          </p:nvSpPr>
          <p:spPr bwMode="auto">
            <a:xfrm>
              <a:off x="11193014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4" name="Freeform 36"/>
            <p:cNvSpPr/>
            <p:nvPr/>
          </p:nvSpPr>
          <p:spPr bwMode="auto">
            <a:xfrm>
              <a:off x="11193014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5" name="Freeform 37"/>
            <p:cNvSpPr/>
            <p:nvPr/>
          </p:nvSpPr>
          <p:spPr bwMode="auto">
            <a:xfrm>
              <a:off x="9667426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6" name="Freeform 38"/>
            <p:cNvSpPr/>
            <p:nvPr/>
          </p:nvSpPr>
          <p:spPr bwMode="auto">
            <a:xfrm>
              <a:off x="9667426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7" name="Freeform 39"/>
            <p:cNvSpPr/>
            <p:nvPr/>
          </p:nvSpPr>
          <p:spPr bwMode="auto">
            <a:xfrm>
              <a:off x="9602339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8" name="Freeform 40"/>
            <p:cNvSpPr/>
            <p:nvPr/>
          </p:nvSpPr>
          <p:spPr bwMode="auto">
            <a:xfrm>
              <a:off x="8121201" y="1838403"/>
              <a:ext cx="382588" cy="446088"/>
            </a:xfrm>
            <a:custGeom>
              <a:avLst/>
              <a:gdLst>
                <a:gd name="T0" fmla="*/ 43 w 60"/>
                <a:gd name="T1" fmla="*/ 40 h 70"/>
                <a:gd name="T2" fmla="*/ 40 w 60"/>
                <a:gd name="T3" fmla="*/ 44 h 70"/>
                <a:gd name="T4" fmla="*/ 40 w 60"/>
                <a:gd name="T5" fmla="*/ 50 h 70"/>
                <a:gd name="T6" fmla="*/ 50 w 60"/>
                <a:gd name="T7" fmla="*/ 50 h 70"/>
                <a:gd name="T8" fmla="*/ 50 w 60"/>
                <a:gd name="T9" fmla="*/ 60 h 70"/>
                <a:gd name="T10" fmla="*/ 40 w 60"/>
                <a:gd name="T11" fmla="*/ 60 h 70"/>
                <a:gd name="T12" fmla="*/ 40 w 60"/>
                <a:gd name="T13" fmla="*/ 66 h 70"/>
                <a:gd name="T14" fmla="*/ 43 w 60"/>
                <a:gd name="T15" fmla="*/ 70 h 70"/>
                <a:gd name="T16" fmla="*/ 57 w 60"/>
                <a:gd name="T17" fmla="*/ 70 h 70"/>
                <a:gd name="T18" fmla="*/ 60 w 60"/>
                <a:gd name="T19" fmla="*/ 66 h 70"/>
                <a:gd name="T20" fmla="*/ 60 w 60"/>
                <a:gd name="T21" fmla="*/ 3 h 70"/>
                <a:gd name="T22" fmla="*/ 57 w 60"/>
                <a:gd name="T23" fmla="*/ 0 h 70"/>
                <a:gd name="T24" fmla="*/ 13 w 60"/>
                <a:gd name="T25" fmla="*/ 0 h 70"/>
                <a:gd name="T26" fmla="*/ 10 w 60"/>
                <a:gd name="T27" fmla="*/ 3 h 70"/>
                <a:gd name="T28" fmla="*/ 10 w 60"/>
                <a:gd name="T29" fmla="*/ 40 h 70"/>
                <a:gd name="T30" fmla="*/ 3 w 60"/>
                <a:gd name="T31" fmla="*/ 40 h 70"/>
                <a:gd name="T32" fmla="*/ 0 w 60"/>
                <a:gd name="T33" fmla="*/ 44 h 70"/>
                <a:gd name="T34" fmla="*/ 0 w 60"/>
                <a:gd name="T35" fmla="*/ 50 h 70"/>
                <a:gd name="T36" fmla="*/ 10 w 60"/>
                <a:gd name="T37" fmla="*/ 50 h 70"/>
                <a:gd name="T38" fmla="*/ 10 w 60"/>
                <a:gd name="T39" fmla="*/ 60 h 70"/>
                <a:gd name="T40" fmla="*/ 0 w 60"/>
                <a:gd name="T41" fmla="*/ 60 h 70"/>
                <a:gd name="T42" fmla="*/ 0 w 60"/>
                <a:gd name="T43" fmla="*/ 66 h 70"/>
                <a:gd name="T44" fmla="*/ 3 w 60"/>
                <a:gd name="T45" fmla="*/ 70 h 70"/>
                <a:gd name="T46" fmla="*/ 16 w 60"/>
                <a:gd name="T47" fmla="*/ 70 h 70"/>
                <a:gd name="T48" fmla="*/ 20 w 60"/>
                <a:gd name="T49" fmla="*/ 66 h 70"/>
                <a:gd name="T50" fmla="*/ 20 w 60"/>
                <a:gd name="T51" fmla="*/ 10 h 70"/>
                <a:gd name="T52" fmla="*/ 50 w 60"/>
                <a:gd name="T53" fmla="*/ 10 h 70"/>
                <a:gd name="T54" fmla="*/ 50 w 60"/>
                <a:gd name="T55" fmla="*/ 40 h 70"/>
                <a:gd name="T56" fmla="*/ 43 w 60"/>
                <a:gd name="T57" fmla="*/ 4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70">
                  <a:moveTo>
                    <a:pt x="43" y="40"/>
                  </a:moveTo>
                  <a:cubicBezTo>
                    <a:pt x="41" y="40"/>
                    <a:pt x="40" y="41"/>
                    <a:pt x="40" y="44"/>
                  </a:cubicBezTo>
                  <a:cubicBezTo>
                    <a:pt x="40" y="46"/>
                    <a:pt x="40" y="48"/>
                    <a:pt x="40" y="50"/>
                  </a:cubicBezTo>
                  <a:cubicBezTo>
                    <a:pt x="43" y="50"/>
                    <a:pt x="47" y="50"/>
                    <a:pt x="50" y="50"/>
                  </a:cubicBezTo>
                  <a:cubicBezTo>
                    <a:pt x="50" y="53"/>
                    <a:pt x="50" y="57"/>
                    <a:pt x="50" y="60"/>
                  </a:cubicBezTo>
                  <a:cubicBezTo>
                    <a:pt x="47" y="60"/>
                    <a:pt x="43" y="60"/>
                    <a:pt x="40" y="60"/>
                  </a:cubicBezTo>
                  <a:cubicBezTo>
                    <a:pt x="40" y="62"/>
                    <a:pt x="40" y="64"/>
                    <a:pt x="40" y="66"/>
                  </a:cubicBezTo>
                  <a:cubicBezTo>
                    <a:pt x="40" y="69"/>
                    <a:pt x="41" y="70"/>
                    <a:pt x="43" y="70"/>
                  </a:cubicBezTo>
                  <a:cubicBezTo>
                    <a:pt x="48" y="70"/>
                    <a:pt x="52" y="70"/>
                    <a:pt x="57" y="70"/>
                  </a:cubicBezTo>
                  <a:cubicBezTo>
                    <a:pt x="59" y="70"/>
                    <a:pt x="60" y="69"/>
                    <a:pt x="60" y="66"/>
                  </a:cubicBezTo>
                  <a:cubicBezTo>
                    <a:pt x="60" y="45"/>
                    <a:pt x="60" y="24"/>
                    <a:pt x="60" y="3"/>
                  </a:cubicBezTo>
                  <a:cubicBezTo>
                    <a:pt x="60" y="1"/>
                    <a:pt x="59" y="0"/>
                    <a:pt x="57" y="0"/>
                  </a:cubicBezTo>
                  <a:cubicBezTo>
                    <a:pt x="42" y="0"/>
                    <a:pt x="28" y="0"/>
                    <a:pt x="13" y="0"/>
                  </a:cubicBezTo>
                  <a:cubicBezTo>
                    <a:pt x="11" y="0"/>
                    <a:pt x="10" y="1"/>
                    <a:pt x="10" y="3"/>
                  </a:cubicBezTo>
                  <a:cubicBezTo>
                    <a:pt x="10" y="15"/>
                    <a:pt x="10" y="28"/>
                    <a:pt x="10" y="40"/>
                  </a:cubicBezTo>
                  <a:cubicBezTo>
                    <a:pt x="7" y="40"/>
                    <a:pt x="5" y="40"/>
                    <a:pt x="3" y="40"/>
                  </a:cubicBezTo>
                  <a:cubicBezTo>
                    <a:pt x="1" y="40"/>
                    <a:pt x="0" y="41"/>
                    <a:pt x="0" y="44"/>
                  </a:cubicBezTo>
                  <a:cubicBezTo>
                    <a:pt x="0" y="46"/>
                    <a:pt x="0" y="48"/>
                    <a:pt x="0" y="50"/>
                  </a:cubicBezTo>
                  <a:cubicBezTo>
                    <a:pt x="3" y="50"/>
                    <a:pt x="6" y="50"/>
                    <a:pt x="10" y="50"/>
                  </a:cubicBezTo>
                  <a:cubicBezTo>
                    <a:pt x="10" y="53"/>
                    <a:pt x="10" y="57"/>
                    <a:pt x="10" y="60"/>
                  </a:cubicBezTo>
                  <a:cubicBezTo>
                    <a:pt x="6" y="60"/>
                    <a:pt x="3" y="60"/>
                    <a:pt x="0" y="60"/>
                  </a:cubicBezTo>
                  <a:cubicBezTo>
                    <a:pt x="0" y="62"/>
                    <a:pt x="0" y="64"/>
                    <a:pt x="0" y="66"/>
                  </a:cubicBezTo>
                  <a:cubicBezTo>
                    <a:pt x="0" y="69"/>
                    <a:pt x="1" y="70"/>
                    <a:pt x="3" y="70"/>
                  </a:cubicBezTo>
                  <a:cubicBezTo>
                    <a:pt x="7" y="70"/>
                    <a:pt x="12" y="70"/>
                    <a:pt x="16" y="70"/>
                  </a:cubicBezTo>
                  <a:cubicBezTo>
                    <a:pt x="19" y="70"/>
                    <a:pt x="20" y="69"/>
                    <a:pt x="20" y="66"/>
                  </a:cubicBezTo>
                  <a:cubicBezTo>
                    <a:pt x="20" y="47"/>
                    <a:pt x="20" y="29"/>
                    <a:pt x="20" y="10"/>
                  </a:cubicBezTo>
                  <a:cubicBezTo>
                    <a:pt x="30" y="10"/>
                    <a:pt x="40" y="10"/>
                    <a:pt x="50" y="10"/>
                  </a:cubicBezTo>
                  <a:cubicBezTo>
                    <a:pt x="50" y="20"/>
                    <a:pt x="50" y="30"/>
                    <a:pt x="50" y="40"/>
                  </a:cubicBezTo>
                  <a:cubicBezTo>
                    <a:pt x="48" y="40"/>
                    <a:pt x="46" y="40"/>
                    <a:pt x="4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9" name="Freeform 41"/>
            <p:cNvSpPr/>
            <p:nvPr/>
          </p:nvSpPr>
          <p:spPr bwMode="auto">
            <a:xfrm>
              <a:off x="8311701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8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0" name="Freeform 42"/>
            <p:cNvSpPr/>
            <p:nvPr/>
          </p:nvSpPr>
          <p:spPr bwMode="auto">
            <a:xfrm>
              <a:off x="8056114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7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1" name="Freeform 43"/>
            <p:cNvSpPr/>
            <p:nvPr/>
          </p:nvSpPr>
          <p:spPr bwMode="auto">
            <a:xfrm>
              <a:off x="7060751" y="1895553"/>
              <a:ext cx="63500" cy="325438"/>
            </a:xfrm>
            <a:custGeom>
              <a:avLst/>
              <a:gdLst>
                <a:gd name="T0" fmla="*/ 10 w 10"/>
                <a:gd name="T1" fmla="*/ 4 h 51"/>
                <a:gd name="T2" fmla="*/ 7 w 10"/>
                <a:gd name="T3" fmla="*/ 0 h 51"/>
                <a:gd name="T4" fmla="*/ 0 w 10"/>
                <a:gd name="T5" fmla="*/ 0 h 51"/>
                <a:gd name="T6" fmla="*/ 0 w 10"/>
                <a:gd name="T7" fmla="*/ 51 h 51"/>
                <a:gd name="T8" fmla="*/ 7 w 10"/>
                <a:gd name="T9" fmla="*/ 51 h 51"/>
                <a:gd name="T10" fmla="*/ 10 w 10"/>
                <a:gd name="T11" fmla="*/ 48 h 51"/>
                <a:gd name="T12" fmla="*/ 10 w 10"/>
                <a:gd name="T13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10" y="4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17"/>
                    <a:pt x="0" y="34"/>
                    <a:pt x="0" y="51"/>
                  </a:cubicBezTo>
                  <a:cubicBezTo>
                    <a:pt x="2" y="51"/>
                    <a:pt x="5" y="51"/>
                    <a:pt x="7" y="51"/>
                  </a:cubicBezTo>
                  <a:cubicBezTo>
                    <a:pt x="9" y="51"/>
                    <a:pt x="10" y="50"/>
                    <a:pt x="10" y="48"/>
                  </a:cubicBezTo>
                  <a:cubicBezTo>
                    <a:pt x="10" y="33"/>
                    <a:pt x="10" y="18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2" name="Freeform 44"/>
            <p:cNvSpPr/>
            <p:nvPr/>
          </p:nvSpPr>
          <p:spPr bwMode="auto">
            <a:xfrm>
              <a:off x="6740076" y="1832053"/>
              <a:ext cx="320675" cy="63500"/>
            </a:xfrm>
            <a:custGeom>
              <a:avLst/>
              <a:gdLst>
                <a:gd name="T0" fmla="*/ 47 w 50"/>
                <a:gd name="T1" fmla="*/ 0 h 10"/>
                <a:gd name="T2" fmla="*/ 50 w 50"/>
                <a:gd name="T3" fmla="*/ 4 h 10"/>
                <a:gd name="T4" fmla="*/ 50 w 50"/>
                <a:gd name="T5" fmla="*/ 10 h 10"/>
                <a:gd name="T6" fmla="*/ 0 w 50"/>
                <a:gd name="T7" fmla="*/ 10 h 10"/>
                <a:gd name="T8" fmla="*/ 0 w 50"/>
                <a:gd name="T9" fmla="*/ 4 h 10"/>
                <a:gd name="T10" fmla="*/ 3 w 50"/>
                <a:gd name="T11" fmla="*/ 0 h 10"/>
                <a:gd name="T12" fmla="*/ 47 w 5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47" y="0"/>
                  </a:moveTo>
                  <a:cubicBezTo>
                    <a:pt x="49" y="0"/>
                    <a:pt x="50" y="1"/>
                    <a:pt x="50" y="4"/>
                  </a:cubicBezTo>
                  <a:cubicBezTo>
                    <a:pt x="50" y="6"/>
                    <a:pt x="50" y="8"/>
                    <a:pt x="50" y="10"/>
                  </a:cubicBezTo>
                  <a:cubicBezTo>
                    <a:pt x="33" y="10"/>
                    <a:pt x="17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8" y="0"/>
                    <a:pt x="32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3" name="Freeform 45"/>
            <p:cNvSpPr/>
            <p:nvPr/>
          </p:nvSpPr>
          <p:spPr bwMode="auto">
            <a:xfrm>
              <a:off x="6740076" y="2220991"/>
              <a:ext cx="320675" cy="63500"/>
            </a:xfrm>
            <a:custGeom>
              <a:avLst/>
              <a:gdLst>
                <a:gd name="T0" fmla="*/ 50 w 50"/>
                <a:gd name="T1" fmla="*/ 7 h 10"/>
                <a:gd name="T2" fmla="*/ 47 w 50"/>
                <a:gd name="T3" fmla="*/ 10 h 10"/>
                <a:gd name="T4" fmla="*/ 3 w 50"/>
                <a:gd name="T5" fmla="*/ 10 h 10"/>
                <a:gd name="T6" fmla="*/ 0 w 50"/>
                <a:gd name="T7" fmla="*/ 7 h 10"/>
                <a:gd name="T8" fmla="*/ 0 w 50"/>
                <a:gd name="T9" fmla="*/ 0 h 10"/>
                <a:gd name="T10" fmla="*/ 50 w 50"/>
                <a:gd name="T11" fmla="*/ 0 h 10"/>
                <a:gd name="T12" fmla="*/ 50 w 5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50" y="7"/>
                  </a:moveTo>
                  <a:cubicBezTo>
                    <a:pt x="50" y="9"/>
                    <a:pt x="49" y="10"/>
                    <a:pt x="47" y="10"/>
                  </a:cubicBezTo>
                  <a:cubicBezTo>
                    <a:pt x="32" y="10"/>
                    <a:pt x="18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17" y="0"/>
                    <a:pt x="33" y="0"/>
                    <a:pt x="50" y="0"/>
                  </a:cubicBezTo>
                  <a:cubicBezTo>
                    <a:pt x="50" y="2"/>
                    <a:pt x="50" y="4"/>
                    <a:pt x="5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4" name="Freeform 46"/>
            <p:cNvSpPr/>
            <p:nvPr/>
          </p:nvSpPr>
          <p:spPr bwMode="auto">
            <a:xfrm>
              <a:off x="6676576" y="1895553"/>
              <a:ext cx="63500" cy="325438"/>
            </a:xfrm>
            <a:custGeom>
              <a:avLst/>
              <a:gdLst>
                <a:gd name="T0" fmla="*/ 3 w 10"/>
                <a:gd name="T1" fmla="*/ 51 h 51"/>
                <a:gd name="T2" fmla="*/ 0 w 10"/>
                <a:gd name="T3" fmla="*/ 48 h 51"/>
                <a:gd name="T4" fmla="*/ 0 w 10"/>
                <a:gd name="T5" fmla="*/ 4 h 51"/>
                <a:gd name="T6" fmla="*/ 3 w 10"/>
                <a:gd name="T7" fmla="*/ 0 h 51"/>
                <a:gd name="T8" fmla="*/ 10 w 10"/>
                <a:gd name="T9" fmla="*/ 0 h 51"/>
                <a:gd name="T10" fmla="*/ 10 w 10"/>
                <a:gd name="T11" fmla="*/ 51 h 51"/>
                <a:gd name="T12" fmla="*/ 3 w 10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3" y="51"/>
                  </a:moveTo>
                  <a:cubicBezTo>
                    <a:pt x="1" y="51"/>
                    <a:pt x="0" y="50"/>
                    <a:pt x="0" y="48"/>
                  </a:cubicBezTo>
                  <a:cubicBezTo>
                    <a:pt x="0" y="33"/>
                    <a:pt x="0" y="18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17"/>
                    <a:pt x="10" y="34"/>
                    <a:pt x="10" y="51"/>
                  </a:cubicBezTo>
                  <a:cubicBezTo>
                    <a:pt x="8" y="51"/>
                    <a:pt x="5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5" name="Freeform 47"/>
            <p:cNvSpPr/>
            <p:nvPr/>
          </p:nvSpPr>
          <p:spPr bwMode="auto">
            <a:xfrm>
              <a:off x="6868664" y="1965403"/>
              <a:ext cx="127000" cy="128588"/>
            </a:xfrm>
            <a:custGeom>
              <a:avLst/>
              <a:gdLst>
                <a:gd name="T0" fmla="*/ 17 w 20"/>
                <a:gd name="T1" fmla="*/ 10 h 20"/>
                <a:gd name="T2" fmla="*/ 10 w 20"/>
                <a:gd name="T3" fmla="*/ 10 h 20"/>
                <a:gd name="T4" fmla="*/ 10 w 20"/>
                <a:gd name="T5" fmla="*/ 10 h 20"/>
                <a:gd name="T6" fmla="*/ 10 w 20"/>
                <a:gd name="T7" fmla="*/ 3 h 20"/>
                <a:gd name="T8" fmla="*/ 7 w 20"/>
                <a:gd name="T9" fmla="*/ 0 h 20"/>
                <a:gd name="T10" fmla="*/ 3 w 20"/>
                <a:gd name="T11" fmla="*/ 0 h 20"/>
                <a:gd name="T12" fmla="*/ 0 w 20"/>
                <a:gd name="T13" fmla="*/ 3 h 20"/>
                <a:gd name="T14" fmla="*/ 0 w 20"/>
                <a:gd name="T15" fmla="*/ 16 h 20"/>
                <a:gd name="T16" fmla="*/ 3 w 20"/>
                <a:gd name="T17" fmla="*/ 20 h 20"/>
                <a:gd name="T18" fmla="*/ 17 w 20"/>
                <a:gd name="T19" fmla="*/ 20 h 20"/>
                <a:gd name="T20" fmla="*/ 20 w 20"/>
                <a:gd name="T21" fmla="*/ 16 h 20"/>
                <a:gd name="T22" fmla="*/ 20 w 20"/>
                <a:gd name="T23" fmla="*/ 13 h 20"/>
                <a:gd name="T24" fmla="*/ 17 w 20"/>
                <a:gd name="T2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0">
                  <a:moveTo>
                    <a:pt x="17" y="10"/>
                  </a:moveTo>
                  <a:cubicBezTo>
                    <a:pt x="15" y="10"/>
                    <a:pt x="12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7"/>
                    <a:pt x="10" y="5"/>
                    <a:pt x="10" y="3"/>
                  </a:cubicBez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1"/>
                    <a:pt x="19" y="10"/>
                    <a:pt x="1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6" name="Freeform 48"/>
            <p:cNvSpPr/>
            <p:nvPr/>
          </p:nvSpPr>
          <p:spPr bwMode="auto">
            <a:xfrm>
              <a:off x="9634089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7" name="Freeform 49"/>
            <p:cNvSpPr/>
            <p:nvPr/>
          </p:nvSpPr>
          <p:spPr bwMode="auto">
            <a:xfrm>
              <a:off x="9507089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8" name="Freeform 50"/>
            <p:cNvSpPr/>
            <p:nvPr/>
          </p:nvSpPr>
          <p:spPr bwMode="auto">
            <a:xfrm>
              <a:off x="9889676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9" name="Freeform 51"/>
            <p:cNvSpPr/>
            <p:nvPr/>
          </p:nvSpPr>
          <p:spPr bwMode="auto">
            <a:xfrm>
              <a:off x="9889676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0" name="Freeform 52"/>
            <p:cNvSpPr/>
            <p:nvPr/>
          </p:nvSpPr>
          <p:spPr bwMode="auto">
            <a:xfrm>
              <a:off x="9826176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1" name="Freeform 53"/>
            <p:cNvSpPr/>
            <p:nvPr/>
          </p:nvSpPr>
          <p:spPr bwMode="auto">
            <a:xfrm>
              <a:off x="9954764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2" name="Freeform 54"/>
            <p:cNvSpPr/>
            <p:nvPr/>
          </p:nvSpPr>
          <p:spPr bwMode="auto">
            <a:xfrm>
              <a:off x="11091414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3" name="Freeform 55"/>
            <p:cNvSpPr/>
            <p:nvPr/>
          </p:nvSpPr>
          <p:spPr bwMode="auto">
            <a:xfrm>
              <a:off x="11353351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4" name="Freeform 56"/>
            <p:cNvSpPr/>
            <p:nvPr/>
          </p:nvSpPr>
          <p:spPr bwMode="auto">
            <a:xfrm>
              <a:off x="11224764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5" name="Freeform 57"/>
            <p:cNvSpPr/>
            <p:nvPr/>
          </p:nvSpPr>
          <p:spPr bwMode="auto">
            <a:xfrm>
              <a:off x="11283501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6" name="Freeform 58"/>
            <p:cNvSpPr/>
            <p:nvPr/>
          </p:nvSpPr>
          <p:spPr bwMode="auto">
            <a:xfrm>
              <a:off x="11205714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7" name="Freeform 59"/>
            <p:cNvSpPr>
              <a:spLocks noEditPoints="1"/>
            </p:cNvSpPr>
            <p:nvPr/>
          </p:nvSpPr>
          <p:spPr bwMode="auto">
            <a:xfrm>
              <a:off x="6638476" y="5438853"/>
              <a:ext cx="523875" cy="458788"/>
            </a:xfrm>
            <a:custGeom>
              <a:avLst/>
              <a:gdLst>
                <a:gd name="T0" fmla="*/ 79 w 82"/>
                <a:gd name="T1" fmla="*/ 0 h 72"/>
                <a:gd name="T2" fmla="*/ 3 w 82"/>
                <a:gd name="T3" fmla="*/ 0 h 72"/>
                <a:gd name="T4" fmla="*/ 0 w 82"/>
                <a:gd name="T5" fmla="*/ 3 h 72"/>
                <a:gd name="T6" fmla="*/ 0 w 82"/>
                <a:gd name="T7" fmla="*/ 69 h 72"/>
                <a:gd name="T8" fmla="*/ 3 w 82"/>
                <a:gd name="T9" fmla="*/ 72 h 72"/>
                <a:gd name="T10" fmla="*/ 79 w 82"/>
                <a:gd name="T11" fmla="*/ 72 h 72"/>
                <a:gd name="T12" fmla="*/ 82 w 82"/>
                <a:gd name="T13" fmla="*/ 69 h 72"/>
                <a:gd name="T14" fmla="*/ 82 w 82"/>
                <a:gd name="T15" fmla="*/ 3 h 72"/>
                <a:gd name="T16" fmla="*/ 79 w 82"/>
                <a:gd name="T17" fmla="*/ 0 h 72"/>
                <a:gd name="T18" fmla="*/ 72 w 82"/>
                <a:gd name="T19" fmla="*/ 62 h 72"/>
                <a:gd name="T20" fmla="*/ 10 w 82"/>
                <a:gd name="T21" fmla="*/ 62 h 72"/>
                <a:gd name="T22" fmla="*/ 10 w 82"/>
                <a:gd name="T23" fmla="*/ 10 h 72"/>
                <a:gd name="T24" fmla="*/ 72 w 82"/>
                <a:gd name="T25" fmla="*/ 10 h 72"/>
                <a:gd name="T26" fmla="*/ 72 w 82"/>
                <a:gd name="T27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72">
                  <a:moveTo>
                    <a:pt x="79" y="0"/>
                  </a:moveTo>
                  <a:cubicBezTo>
                    <a:pt x="54" y="0"/>
                    <a:pt x="28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5"/>
                    <a:pt x="0" y="47"/>
                    <a:pt x="0" y="69"/>
                  </a:cubicBezTo>
                  <a:cubicBezTo>
                    <a:pt x="0" y="71"/>
                    <a:pt x="1" y="72"/>
                    <a:pt x="3" y="72"/>
                  </a:cubicBezTo>
                  <a:cubicBezTo>
                    <a:pt x="28" y="72"/>
                    <a:pt x="54" y="72"/>
                    <a:pt x="79" y="72"/>
                  </a:cubicBezTo>
                  <a:cubicBezTo>
                    <a:pt x="81" y="72"/>
                    <a:pt x="82" y="71"/>
                    <a:pt x="82" y="69"/>
                  </a:cubicBezTo>
                  <a:cubicBezTo>
                    <a:pt x="82" y="47"/>
                    <a:pt x="82" y="25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lose/>
                  <a:moveTo>
                    <a:pt x="72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72" y="10"/>
                    <a:pt x="72" y="10"/>
                    <a:pt x="72" y="10"/>
                  </a:cubicBezTo>
                  <a:lnTo>
                    <a:pt x="72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8" name="Freeform 60"/>
            <p:cNvSpPr/>
            <p:nvPr/>
          </p:nvSpPr>
          <p:spPr bwMode="auto">
            <a:xfrm>
              <a:off x="6982964" y="5629353"/>
              <a:ext cx="71438" cy="77788"/>
            </a:xfrm>
            <a:custGeom>
              <a:avLst/>
              <a:gdLst>
                <a:gd name="T0" fmla="*/ 3 w 11"/>
                <a:gd name="T1" fmla="*/ 10 h 12"/>
                <a:gd name="T2" fmla="*/ 9 w 11"/>
                <a:gd name="T3" fmla="*/ 10 h 12"/>
                <a:gd name="T4" fmla="*/ 11 w 11"/>
                <a:gd name="T5" fmla="*/ 10 h 12"/>
                <a:gd name="T6" fmla="*/ 11 w 11"/>
                <a:gd name="T7" fmla="*/ 9 h 12"/>
                <a:gd name="T8" fmla="*/ 11 w 11"/>
                <a:gd name="T9" fmla="*/ 3 h 12"/>
                <a:gd name="T10" fmla="*/ 11 w 11"/>
                <a:gd name="T11" fmla="*/ 2 h 12"/>
                <a:gd name="T12" fmla="*/ 9 w 11"/>
                <a:gd name="T13" fmla="*/ 2 h 12"/>
                <a:gd name="T14" fmla="*/ 9 w 11"/>
                <a:gd name="T15" fmla="*/ 10 h 12"/>
                <a:gd name="T16" fmla="*/ 9 w 11"/>
                <a:gd name="T17" fmla="*/ 11 h 12"/>
                <a:gd name="T18" fmla="*/ 8 w 11"/>
                <a:gd name="T19" fmla="*/ 12 h 12"/>
                <a:gd name="T20" fmla="*/ 1 w 11"/>
                <a:gd name="T21" fmla="*/ 12 h 12"/>
                <a:gd name="T22" fmla="*/ 0 w 11"/>
                <a:gd name="T23" fmla="*/ 11 h 12"/>
                <a:gd name="T24" fmla="*/ 0 w 11"/>
                <a:gd name="T25" fmla="*/ 1 h 12"/>
                <a:gd name="T26" fmla="*/ 1 w 11"/>
                <a:gd name="T27" fmla="*/ 0 h 12"/>
                <a:gd name="T28" fmla="*/ 8 w 11"/>
                <a:gd name="T29" fmla="*/ 0 h 12"/>
                <a:gd name="T30" fmla="*/ 9 w 11"/>
                <a:gd name="T31" fmla="*/ 1 h 12"/>
                <a:gd name="T32" fmla="*/ 9 w 11"/>
                <a:gd name="T33" fmla="*/ 2 h 12"/>
                <a:gd name="T34" fmla="*/ 3 w 11"/>
                <a:gd name="T35" fmla="*/ 2 h 12"/>
                <a:gd name="T36" fmla="*/ 3 w 11"/>
                <a:gd name="T3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2">
                  <a:moveTo>
                    <a:pt x="3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7"/>
                    <a:pt x="11" y="5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5"/>
                    <a:pt x="9" y="7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2"/>
                    <a:pt x="9" y="12"/>
                    <a:pt x="8" y="12"/>
                  </a:cubicBezTo>
                  <a:cubicBezTo>
                    <a:pt x="6" y="12"/>
                    <a:pt x="3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8"/>
                    <a:pt x="0" y="4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7" y="2"/>
                    <a:pt x="5" y="2"/>
                    <a:pt x="3" y="2"/>
                  </a:cubicBezTo>
                  <a:cubicBezTo>
                    <a:pt x="3" y="5"/>
                    <a:pt x="3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29" name="Freeform 61"/>
            <p:cNvSpPr/>
            <p:nvPr/>
          </p:nvSpPr>
          <p:spPr bwMode="auto">
            <a:xfrm>
              <a:off x="6919464" y="5692853"/>
              <a:ext cx="50800" cy="14288"/>
            </a:xfrm>
            <a:custGeom>
              <a:avLst/>
              <a:gdLst>
                <a:gd name="T0" fmla="*/ 8 w 8"/>
                <a:gd name="T1" fmla="*/ 2 h 2"/>
                <a:gd name="T2" fmla="*/ 1 w 8"/>
                <a:gd name="T3" fmla="*/ 2 h 2"/>
                <a:gd name="T4" fmla="*/ 0 w 8"/>
                <a:gd name="T5" fmla="*/ 1 h 2"/>
                <a:gd name="T6" fmla="*/ 0 w 8"/>
                <a:gd name="T7" fmla="*/ 0 h 2"/>
                <a:gd name="T8" fmla="*/ 8 w 8"/>
                <a:gd name="T9" fmla="*/ 0 h 2"/>
                <a:gd name="T10" fmla="*/ 8 w 8"/>
                <a:gd name="T11" fmla="*/ 0 h 2"/>
                <a:gd name="T12" fmla="*/ 8 w 8"/>
                <a:gd name="T13" fmla="*/ 1 h 2"/>
                <a:gd name="T14" fmla="*/ 8 w 8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0" name="Freeform 62"/>
            <p:cNvSpPr/>
            <p:nvPr/>
          </p:nvSpPr>
          <p:spPr bwMode="auto">
            <a:xfrm>
              <a:off x="6919464" y="5629353"/>
              <a:ext cx="50800" cy="12700"/>
            </a:xfrm>
            <a:custGeom>
              <a:avLst/>
              <a:gdLst>
                <a:gd name="T0" fmla="*/ 8 w 8"/>
                <a:gd name="T1" fmla="*/ 1 h 2"/>
                <a:gd name="T2" fmla="*/ 8 w 8"/>
                <a:gd name="T3" fmla="*/ 2 h 2"/>
                <a:gd name="T4" fmla="*/ 8 w 8"/>
                <a:gd name="T5" fmla="*/ 2 h 2"/>
                <a:gd name="T6" fmla="*/ 0 w 8"/>
                <a:gd name="T7" fmla="*/ 2 h 2"/>
                <a:gd name="T8" fmla="*/ 0 w 8"/>
                <a:gd name="T9" fmla="*/ 1 h 2"/>
                <a:gd name="T10" fmla="*/ 1 w 8"/>
                <a:gd name="T11" fmla="*/ 0 h 2"/>
                <a:gd name="T12" fmla="*/ 8 w 8"/>
                <a:gd name="T13" fmla="*/ 0 h 2"/>
                <a:gd name="T14" fmla="*/ 8 w 8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1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1" name="Freeform 63"/>
            <p:cNvSpPr/>
            <p:nvPr/>
          </p:nvSpPr>
          <p:spPr bwMode="auto">
            <a:xfrm>
              <a:off x="6906764" y="5642053"/>
              <a:ext cx="50800" cy="50800"/>
            </a:xfrm>
            <a:custGeom>
              <a:avLst/>
              <a:gdLst>
                <a:gd name="T0" fmla="*/ 2 w 8"/>
                <a:gd name="T1" fmla="*/ 3 h 8"/>
                <a:gd name="T2" fmla="*/ 8 w 8"/>
                <a:gd name="T3" fmla="*/ 3 h 8"/>
                <a:gd name="T4" fmla="*/ 8 w 8"/>
                <a:gd name="T5" fmla="*/ 4 h 8"/>
                <a:gd name="T6" fmla="*/ 8 w 8"/>
                <a:gd name="T7" fmla="*/ 5 h 8"/>
                <a:gd name="T8" fmla="*/ 8 w 8"/>
                <a:gd name="T9" fmla="*/ 5 h 8"/>
                <a:gd name="T10" fmla="*/ 2 w 8"/>
                <a:gd name="T11" fmla="*/ 5 h 8"/>
                <a:gd name="T12" fmla="*/ 2 w 8"/>
                <a:gd name="T13" fmla="*/ 8 h 8"/>
                <a:gd name="T14" fmla="*/ 0 w 8"/>
                <a:gd name="T15" fmla="*/ 8 h 8"/>
                <a:gd name="T16" fmla="*/ 0 w 8"/>
                <a:gd name="T17" fmla="*/ 7 h 8"/>
                <a:gd name="T18" fmla="*/ 0 w 8"/>
                <a:gd name="T19" fmla="*/ 1 h 8"/>
                <a:gd name="T20" fmla="*/ 0 w 8"/>
                <a:gd name="T21" fmla="*/ 0 h 8"/>
                <a:gd name="T22" fmla="*/ 2 w 8"/>
                <a:gd name="T23" fmla="*/ 0 h 8"/>
                <a:gd name="T24" fmla="*/ 2 w 8"/>
                <a:gd name="T2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8">
                  <a:moveTo>
                    <a:pt x="2" y="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5"/>
                    <a:pt x="4" y="5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2" name="Freeform 64"/>
            <p:cNvSpPr/>
            <p:nvPr/>
          </p:nvSpPr>
          <p:spPr bwMode="auto">
            <a:xfrm>
              <a:off x="6843264" y="5692853"/>
              <a:ext cx="50800" cy="14288"/>
            </a:xfrm>
            <a:custGeom>
              <a:avLst/>
              <a:gdLst>
                <a:gd name="T0" fmla="*/ 0 w 8"/>
                <a:gd name="T1" fmla="*/ 0 h 2"/>
                <a:gd name="T2" fmla="*/ 7 w 8"/>
                <a:gd name="T3" fmla="*/ 0 h 2"/>
                <a:gd name="T4" fmla="*/ 8 w 8"/>
                <a:gd name="T5" fmla="*/ 0 h 2"/>
                <a:gd name="T6" fmla="*/ 8 w 8"/>
                <a:gd name="T7" fmla="*/ 1 h 2"/>
                <a:gd name="T8" fmla="*/ 7 w 8"/>
                <a:gd name="T9" fmla="*/ 2 h 2"/>
                <a:gd name="T10" fmla="*/ 0 w 8"/>
                <a:gd name="T11" fmla="*/ 2 h 2"/>
                <a:gd name="T12" fmla="*/ 0 w 8"/>
                <a:gd name="T13" fmla="*/ 1 h 2"/>
                <a:gd name="T14" fmla="*/ 0 w 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3" name="Freeform 65"/>
            <p:cNvSpPr/>
            <p:nvPr/>
          </p:nvSpPr>
          <p:spPr bwMode="auto">
            <a:xfrm>
              <a:off x="6830564" y="5629353"/>
              <a:ext cx="12700" cy="63500"/>
            </a:xfrm>
            <a:custGeom>
              <a:avLst/>
              <a:gdLst>
                <a:gd name="T0" fmla="*/ 0 w 2"/>
                <a:gd name="T1" fmla="*/ 9 h 10"/>
                <a:gd name="T2" fmla="*/ 0 w 2"/>
                <a:gd name="T3" fmla="*/ 1 h 10"/>
                <a:gd name="T4" fmla="*/ 0 w 2"/>
                <a:gd name="T5" fmla="*/ 0 h 10"/>
                <a:gd name="T6" fmla="*/ 1 w 2"/>
                <a:gd name="T7" fmla="*/ 0 h 10"/>
                <a:gd name="T8" fmla="*/ 2 w 2"/>
                <a:gd name="T9" fmla="*/ 1 h 10"/>
                <a:gd name="T10" fmla="*/ 2 w 2"/>
                <a:gd name="T11" fmla="*/ 10 h 10"/>
                <a:gd name="T12" fmla="*/ 0 w 2"/>
                <a:gd name="T13" fmla="*/ 10 h 10"/>
                <a:gd name="T14" fmla="*/ 0 w 2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0">
                  <a:moveTo>
                    <a:pt x="0" y="9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4"/>
                    <a:pt x="2" y="7"/>
                    <a:pt x="2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4" name="Freeform 66"/>
            <p:cNvSpPr/>
            <p:nvPr/>
          </p:nvSpPr>
          <p:spPr bwMode="auto">
            <a:xfrm>
              <a:off x="6798814" y="5642053"/>
              <a:ext cx="19050" cy="50800"/>
            </a:xfrm>
            <a:custGeom>
              <a:avLst/>
              <a:gdLst>
                <a:gd name="T0" fmla="*/ 0 w 3"/>
                <a:gd name="T1" fmla="*/ 0 h 8"/>
                <a:gd name="T2" fmla="*/ 2 w 3"/>
                <a:gd name="T3" fmla="*/ 0 h 8"/>
                <a:gd name="T4" fmla="*/ 3 w 3"/>
                <a:gd name="T5" fmla="*/ 1 h 8"/>
                <a:gd name="T6" fmla="*/ 3 w 3"/>
                <a:gd name="T7" fmla="*/ 7 h 8"/>
                <a:gd name="T8" fmla="*/ 2 w 3"/>
                <a:gd name="T9" fmla="*/ 8 h 8"/>
                <a:gd name="T10" fmla="*/ 0 w 3"/>
                <a:gd name="T11" fmla="*/ 8 h 8"/>
                <a:gd name="T12" fmla="*/ 0 w 3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1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5" name="Freeform 67"/>
            <p:cNvSpPr/>
            <p:nvPr/>
          </p:nvSpPr>
          <p:spPr bwMode="auto">
            <a:xfrm>
              <a:off x="6759126" y="5692853"/>
              <a:ext cx="39688" cy="14288"/>
            </a:xfrm>
            <a:custGeom>
              <a:avLst/>
              <a:gdLst>
                <a:gd name="T0" fmla="*/ 6 w 6"/>
                <a:gd name="T1" fmla="*/ 0 h 2"/>
                <a:gd name="T2" fmla="*/ 6 w 6"/>
                <a:gd name="T3" fmla="*/ 1 h 2"/>
                <a:gd name="T4" fmla="*/ 6 w 6"/>
                <a:gd name="T5" fmla="*/ 2 h 2"/>
                <a:gd name="T6" fmla="*/ 1 w 6"/>
                <a:gd name="T7" fmla="*/ 2 h 2"/>
                <a:gd name="T8" fmla="*/ 0 w 6"/>
                <a:gd name="T9" fmla="*/ 1 h 2"/>
                <a:gd name="T10" fmla="*/ 0 w 6"/>
                <a:gd name="T11" fmla="*/ 0 h 2"/>
                <a:gd name="T12" fmla="*/ 6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2"/>
                    <a:pt x="2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6" name="Freeform 68"/>
            <p:cNvSpPr/>
            <p:nvPr/>
          </p:nvSpPr>
          <p:spPr bwMode="auto">
            <a:xfrm>
              <a:off x="6759126" y="5629353"/>
              <a:ext cx="39688" cy="12700"/>
            </a:xfrm>
            <a:custGeom>
              <a:avLst/>
              <a:gdLst>
                <a:gd name="T0" fmla="*/ 0 w 6"/>
                <a:gd name="T1" fmla="*/ 2 h 2"/>
                <a:gd name="T2" fmla="*/ 0 w 6"/>
                <a:gd name="T3" fmla="*/ 1 h 2"/>
                <a:gd name="T4" fmla="*/ 1 w 6"/>
                <a:gd name="T5" fmla="*/ 0 h 2"/>
                <a:gd name="T6" fmla="*/ 6 w 6"/>
                <a:gd name="T7" fmla="*/ 0 h 2"/>
                <a:gd name="T8" fmla="*/ 6 w 6"/>
                <a:gd name="T9" fmla="*/ 1 h 2"/>
                <a:gd name="T10" fmla="*/ 6 w 6"/>
                <a:gd name="T11" fmla="*/ 2 h 2"/>
                <a:gd name="T12" fmla="*/ 0 w 6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7" name="Freeform 69"/>
            <p:cNvSpPr/>
            <p:nvPr/>
          </p:nvSpPr>
          <p:spPr bwMode="auto">
            <a:xfrm>
              <a:off x="6746426" y="5642053"/>
              <a:ext cx="12700" cy="50800"/>
            </a:xfrm>
            <a:custGeom>
              <a:avLst/>
              <a:gdLst>
                <a:gd name="T0" fmla="*/ 0 w 2"/>
                <a:gd name="T1" fmla="*/ 7 h 8"/>
                <a:gd name="T2" fmla="*/ 0 w 2"/>
                <a:gd name="T3" fmla="*/ 1 h 8"/>
                <a:gd name="T4" fmla="*/ 1 w 2"/>
                <a:gd name="T5" fmla="*/ 0 h 8"/>
                <a:gd name="T6" fmla="*/ 2 w 2"/>
                <a:gd name="T7" fmla="*/ 0 h 8"/>
                <a:gd name="T8" fmla="*/ 2 w 2"/>
                <a:gd name="T9" fmla="*/ 8 h 8"/>
                <a:gd name="T10" fmla="*/ 1 w 2"/>
                <a:gd name="T11" fmla="*/ 8 h 8"/>
                <a:gd name="T12" fmla="*/ 0 w 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">
                  <a:moveTo>
                    <a:pt x="0" y="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2" y="8"/>
                  </a:cubicBezTo>
                  <a:cubicBezTo>
                    <a:pt x="2" y="8"/>
                    <a:pt x="1" y="8"/>
                    <a:pt x="1" y="8"/>
                  </a:cubicBezTo>
                  <a:cubicBezTo>
                    <a:pt x="0" y="8"/>
                    <a:pt x="0" y="8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8" name="Freeform 82"/>
            <p:cNvSpPr/>
            <p:nvPr/>
          </p:nvSpPr>
          <p:spPr bwMode="auto">
            <a:xfrm>
              <a:off x="8260901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9" name="Freeform 83"/>
            <p:cNvSpPr/>
            <p:nvPr/>
          </p:nvSpPr>
          <p:spPr bwMode="auto">
            <a:xfrm>
              <a:off x="8395839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0" name="Freeform 84"/>
            <p:cNvSpPr/>
            <p:nvPr/>
          </p:nvSpPr>
          <p:spPr bwMode="auto">
            <a:xfrm>
              <a:off x="8260901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1" name="Freeform 85"/>
            <p:cNvSpPr/>
            <p:nvPr/>
          </p:nvSpPr>
          <p:spPr bwMode="auto">
            <a:xfrm>
              <a:off x="8184701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2" name="Freeform 86"/>
            <p:cNvSpPr/>
            <p:nvPr/>
          </p:nvSpPr>
          <p:spPr bwMode="auto">
            <a:xfrm>
              <a:off x="9595989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3" name="Freeform 87"/>
            <p:cNvSpPr/>
            <p:nvPr/>
          </p:nvSpPr>
          <p:spPr bwMode="auto">
            <a:xfrm>
              <a:off x="9661076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4" name="Freeform 88"/>
            <p:cNvSpPr/>
            <p:nvPr/>
          </p:nvSpPr>
          <p:spPr bwMode="auto">
            <a:xfrm>
              <a:off x="9526139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5" name="Freeform 89"/>
            <p:cNvSpPr/>
            <p:nvPr/>
          </p:nvSpPr>
          <p:spPr bwMode="auto">
            <a:xfrm>
              <a:off x="9595989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6" name="Freeform 90"/>
            <p:cNvSpPr/>
            <p:nvPr/>
          </p:nvSpPr>
          <p:spPr bwMode="auto">
            <a:xfrm>
              <a:off x="9929364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7" name="Freeform 91"/>
            <p:cNvSpPr/>
            <p:nvPr/>
          </p:nvSpPr>
          <p:spPr bwMode="auto">
            <a:xfrm>
              <a:off x="9864276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8" name="Freeform 92"/>
            <p:cNvSpPr/>
            <p:nvPr/>
          </p:nvSpPr>
          <p:spPr bwMode="auto">
            <a:xfrm>
              <a:off x="9730926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9" name="Freeform 93"/>
            <p:cNvSpPr/>
            <p:nvPr/>
          </p:nvSpPr>
          <p:spPr bwMode="auto">
            <a:xfrm>
              <a:off x="11116814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0" name="Freeform 94"/>
            <p:cNvSpPr/>
            <p:nvPr/>
          </p:nvSpPr>
          <p:spPr bwMode="auto">
            <a:xfrm>
              <a:off x="11053314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1" name="Freeform 95"/>
            <p:cNvSpPr/>
            <p:nvPr/>
          </p:nvSpPr>
          <p:spPr bwMode="auto">
            <a:xfrm>
              <a:off x="11186664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2" name="Freeform 96"/>
            <p:cNvSpPr/>
            <p:nvPr/>
          </p:nvSpPr>
          <p:spPr bwMode="auto">
            <a:xfrm>
              <a:off x="11116814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3" name="Freeform 97"/>
            <p:cNvSpPr/>
            <p:nvPr/>
          </p:nvSpPr>
          <p:spPr bwMode="auto">
            <a:xfrm>
              <a:off x="11321601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4" name="Freeform 98"/>
            <p:cNvSpPr/>
            <p:nvPr/>
          </p:nvSpPr>
          <p:spPr bwMode="auto">
            <a:xfrm>
              <a:off x="11385101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5" name="Freeform 99"/>
            <p:cNvSpPr/>
            <p:nvPr/>
          </p:nvSpPr>
          <p:spPr bwMode="auto">
            <a:xfrm>
              <a:off x="11448601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6" name="Freeform 101"/>
            <p:cNvSpPr/>
            <p:nvPr/>
          </p:nvSpPr>
          <p:spPr bwMode="auto">
            <a:xfrm>
              <a:off x="9667426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7" name="Freeform 102"/>
            <p:cNvSpPr/>
            <p:nvPr/>
          </p:nvSpPr>
          <p:spPr bwMode="auto">
            <a:xfrm>
              <a:off x="9756326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8" name="Freeform 103"/>
            <p:cNvSpPr/>
            <p:nvPr/>
          </p:nvSpPr>
          <p:spPr bwMode="auto">
            <a:xfrm>
              <a:off x="9686476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59" name="Freeform 104"/>
            <p:cNvSpPr/>
            <p:nvPr/>
          </p:nvSpPr>
          <p:spPr bwMode="auto">
            <a:xfrm>
              <a:off x="9608689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0" name="Freeform 105"/>
            <p:cNvSpPr/>
            <p:nvPr/>
          </p:nvSpPr>
          <p:spPr bwMode="auto">
            <a:xfrm>
              <a:off x="9519789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1" name="Freeform 106"/>
            <p:cNvSpPr/>
            <p:nvPr/>
          </p:nvSpPr>
          <p:spPr bwMode="auto">
            <a:xfrm>
              <a:off x="9564239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2" name="Freeform 107"/>
            <p:cNvSpPr/>
            <p:nvPr/>
          </p:nvSpPr>
          <p:spPr bwMode="auto">
            <a:xfrm>
              <a:off x="9545189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3" name="Freeform 108"/>
            <p:cNvSpPr/>
            <p:nvPr/>
          </p:nvSpPr>
          <p:spPr bwMode="auto">
            <a:xfrm>
              <a:off x="9608689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4" name="Freeform 109"/>
            <p:cNvSpPr/>
            <p:nvPr/>
          </p:nvSpPr>
          <p:spPr bwMode="auto">
            <a:xfrm>
              <a:off x="9608689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5" name="Freeform 110"/>
            <p:cNvSpPr/>
            <p:nvPr/>
          </p:nvSpPr>
          <p:spPr bwMode="auto">
            <a:xfrm>
              <a:off x="9743626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6" name="Freeform 111"/>
            <p:cNvSpPr/>
            <p:nvPr/>
          </p:nvSpPr>
          <p:spPr bwMode="auto">
            <a:xfrm>
              <a:off x="9608689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7" name="Freeform 112"/>
            <p:cNvSpPr/>
            <p:nvPr/>
          </p:nvSpPr>
          <p:spPr bwMode="auto">
            <a:xfrm>
              <a:off x="9807126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8" name="Freeform 113"/>
            <p:cNvSpPr/>
            <p:nvPr/>
          </p:nvSpPr>
          <p:spPr bwMode="auto">
            <a:xfrm>
              <a:off x="9870626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69" name="Freeform 114"/>
            <p:cNvSpPr/>
            <p:nvPr/>
          </p:nvSpPr>
          <p:spPr bwMode="auto">
            <a:xfrm>
              <a:off x="8083101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0" name="Freeform 115"/>
            <p:cNvSpPr/>
            <p:nvPr/>
          </p:nvSpPr>
          <p:spPr bwMode="auto">
            <a:xfrm>
              <a:off x="8414889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1" name="Freeform 116"/>
            <p:cNvSpPr/>
            <p:nvPr/>
          </p:nvSpPr>
          <p:spPr bwMode="auto">
            <a:xfrm>
              <a:off x="8414889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2" name="Freeform 117"/>
            <p:cNvSpPr/>
            <p:nvPr/>
          </p:nvSpPr>
          <p:spPr bwMode="auto">
            <a:xfrm>
              <a:off x="8083101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3" name="Freeform 118"/>
            <p:cNvSpPr/>
            <p:nvPr/>
          </p:nvSpPr>
          <p:spPr bwMode="auto">
            <a:xfrm>
              <a:off x="8083101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4" name="Freeform 119"/>
            <p:cNvSpPr/>
            <p:nvPr/>
          </p:nvSpPr>
          <p:spPr bwMode="auto">
            <a:xfrm>
              <a:off x="6727376" y="3389391"/>
              <a:ext cx="65088" cy="63500"/>
            </a:xfrm>
            <a:custGeom>
              <a:avLst/>
              <a:gdLst>
                <a:gd name="T0" fmla="*/ 6 w 10"/>
                <a:gd name="T1" fmla="*/ 0 h 10"/>
                <a:gd name="T2" fmla="*/ 10 w 10"/>
                <a:gd name="T3" fmla="*/ 3 h 10"/>
                <a:gd name="T4" fmla="*/ 10 w 10"/>
                <a:gd name="T5" fmla="*/ 10 h 10"/>
                <a:gd name="T6" fmla="*/ 3 w 10"/>
                <a:gd name="T7" fmla="*/ 10 h 10"/>
                <a:gd name="T8" fmla="*/ 0 w 10"/>
                <a:gd name="T9" fmla="*/ 7 h 10"/>
                <a:gd name="T10" fmla="*/ 0 w 10"/>
                <a:gd name="T11" fmla="*/ 0 h 10"/>
                <a:gd name="T12" fmla="*/ 6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5" name="Freeform 120"/>
            <p:cNvSpPr/>
            <p:nvPr/>
          </p:nvSpPr>
          <p:spPr bwMode="auto">
            <a:xfrm>
              <a:off x="6982964" y="3389391"/>
              <a:ext cx="65088" cy="63500"/>
            </a:xfrm>
            <a:custGeom>
              <a:avLst/>
              <a:gdLst>
                <a:gd name="T0" fmla="*/ 4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4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6" name="Freeform 121"/>
            <p:cNvSpPr/>
            <p:nvPr/>
          </p:nvSpPr>
          <p:spPr bwMode="auto">
            <a:xfrm>
              <a:off x="6792464" y="306395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0 w 30"/>
                <a:gd name="T3" fmla="*/ 3 h 10"/>
                <a:gd name="T4" fmla="*/ 30 w 30"/>
                <a:gd name="T5" fmla="*/ 10 h 10"/>
                <a:gd name="T6" fmla="*/ 0 w 30"/>
                <a:gd name="T7" fmla="*/ 10 h 10"/>
                <a:gd name="T8" fmla="*/ 0 w 30"/>
                <a:gd name="T9" fmla="*/ 3 h 10"/>
                <a:gd name="T10" fmla="*/ 3 w 30"/>
                <a:gd name="T11" fmla="*/ 0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29" y="0"/>
                    <a:pt x="30" y="1"/>
                    <a:pt x="30" y="3"/>
                  </a:cubicBezTo>
                  <a:cubicBezTo>
                    <a:pt x="30" y="6"/>
                    <a:pt x="30" y="8"/>
                    <a:pt x="30" y="10"/>
                  </a:cubicBezTo>
                  <a:cubicBezTo>
                    <a:pt x="20" y="10"/>
                    <a:pt x="10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19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7" name="Freeform 122"/>
            <p:cNvSpPr/>
            <p:nvPr/>
          </p:nvSpPr>
          <p:spPr bwMode="auto">
            <a:xfrm>
              <a:off x="6727376" y="3127453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6 w 10"/>
                <a:gd name="T3" fmla="*/ 10 h 10"/>
                <a:gd name="T4" fmla="*/ 0 w 10"/>
                <a:gd name="T5" fmla="*/ 10 h 10"/>
                <a:gd name="T6" fmla="*/ 0 w 10"/>
                <a:gd name="T7" fmla="*/ 4 h 10"/>
                <a:gd name="T8" fmla="*/ 3 w 10"/>
                <a:gd name="T9" fmla="*/ 0 h 10"/>
                <a:gd name="T10" fmla="*/ 10 w 10"/>
                <a:gd name="T11" fmla="*/ 0 h 10"/>
                <a:gd name="T12" fmla="*/ 10 w 1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8" name="Freeform 123"/>
            <p:cNvSpPr/>
            <p:nvPr/>
          </p:nvSpPr>
          <p:spPr bwMode="auto">
            <a:xfrm>
              <a:off x="6982964" y="3127453"/>
              <a:ext cx="65088" cy="63500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7 w 10"/>
                <a:gd name="T7" fmla="*/ 0 h 10"/>
                <a:gd name="T8" fmla="*/ 10 w 10"/>
                <a:gd name="T9" fmla="*/ 4 h 10"/>
                <a:gd name="T10" fmla="*/ 10 w 10"/>
                <a:gd name="T11" fmla="*/ 10 h 10"/>
                <a:gd name="T12" fmla="*/ 4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79" name="Freeform 124"/>
            <p:cNvSpPr/>
            <p:nvPr/>
          </p:nvSpPr>
          <p:spPr bwMode="auto">
            <a:xfrm>
              <a:off x="6792464" y="3256041"/>
              <a:ext cx="63500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3 w 10"/>
                <a:gd name="T9" fmla="*/ 11 h 11"/>
                <a:gd name="T10" fmla="*/ 0 w 10"/>
                <a:gd name="T11" fmla="*/ 7 h 11"/>
                <a:gd name="T12" fmla="*/ 0 w 10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4"/>
                    <a:pt x="10" y="7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0" name="Freeform 125"/>
            <p:cNvSpPr/>
            <p:nvPr/>
          </p:nvSpPr>
          <p:spPr bwMode="auto">
            <a:xfrm>
              <a:off x="6855964" y="3325891"/>
              <a:ext cx="63500" cy="63500"/>
            </a:xfrm>
            <a:custGeom>
              <a:avLst/>
              <a:gdLst>
                <a:gd name="T0" fmla="*/ 0 w 10"/>
                <a:gd name="T1" fmla="*/ 6 h 10"/>
                <a:gd name="T2" fmla="*/ 3 w 10"/>
                <a:gd name="T3" fmla="*/ 10 h 10"/>
                <a:gd name="T4" fmla="*/ 7 w 10"/>
                <a:gd name="T5" fmla="*/ 10 h 10"/>
                <a:gd name="T6" fmla="*/ 10 w 10"/>
                <a:gd name="T7" fmla="*/ 6 h 10"/>
                <a:gd name="T8" fmla="*/ 10 w 10"/>
                <a:gd name="T9" fmla="*/ 0 h 10"/>
                <a:gd name="T10" fmla="*/ 0 w 10"/>
                <a:gd name="T11" fmla="*/ 0 h 10"/>
                <a:gd name="T12" fmla="*/ 0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6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6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7" y="0"/>
                    <a:pt x="3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1" name="Freeform 126"/>
            <p:cNvSpPr/>
            <p:nvPr/>
          </p:nvSpPr>
          <p:spPr bwMode="auto">
            <a:xfrm>
              <a:off x="6919464" y="3256041"/>
              <a:ext cx="63500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0 w 10"/>
                <a:gd name="T5" fmla="*/ 11 h 11"/>
                <a:gd name="T6" fmla="*/ 0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5" y="11"/>
                    <a:pt x="2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2" name="Freeform 127"/>
            <p:cNvSpPr/>
            <p:nvPr/>
          </p:nvSpPr>
          <p:spPr bwMode="auto">
            <a:xfrm>
              <a:off x="6855964" y="3190953"/>
              <a:ext cx="63500" cy="65088"/>
            </a:xfrm>
            <a:custGeom>
              <a:avLst/>
              <a:gdLst>
                <a:gd name="T0" fmla="*/ 7 w 10"/>
                <a:gd name="T1" fmla="*/ 0 h 10"/>
                <a:gd name="T2" fmla="*/ 10 w 10"/>
                <a:gd name="T3" fmla="*/ 4 h 10"/>
                <a:gd name="T4" fmla="*/ 10 w 10"/>
                <a:gd name="T5" fmla="*/ 10 h 10"/>
                <a:gd name="T6" fmla="*/ 0 w 10"/>
                <a:gd name="T7" fmla="*/ 10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7" y="10"/>
                    <a:pt x="3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3" name="Freeform 128"/>
            <p:cNvSpPr/>
            <p:nvPr/>
          </p:nvSpPr>
          <p:spPr bwMode="auto">
            <a:xfrm>
              <a:off x="6663876" y="3190953"/>
              <a:ext cx="63500" cy="198438"/>
            </a:xfrm>
            <a:custGeom>
              <a:avLst/>
              <a:gdLst>
                <a:gd name="T0" fmla="*/ 0 w 10"/>
                <a:gd name="T1" fmla="*/ 4 h 31"/>
                <a:gd name="T2" fmla="*/ 3 w 10"/>
                <a:gd name="T3" fmla="*/ 0 h 31"/>
                <a:gd name="T4" fmla="*/ 10 w 10"/>
                <a:gd name="T5" fmla="*/ 0 h 31"/>
                <a:gd name="T6" fmla="*/ 10 w 10"/>
                <a:gd name="T7" fmla="*/ 31 h 31"/>
                <a:gd name="T8" fmla="*/ 3 w 10"/>
                <a:gd name="T9" fmla="*/ 31 h 31"/>
                <a:gd name="T10" fmla="*/ 0 w 10"/>
                <a:gd name="T11" fmla="*/ 27 h 31"/>
                <a:gd name="T12" fmla="*/ 0 w 10"/>
                <a:gd name="T1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0" y="10"/>
                    <a:pt x="10" y="21"/>
                    <a:pt x="10" y="31"/>
                  </a:cubicBezTo>
                  <a:cubicBezTo>
                    <a:pt x="7" y="31"/>
                    <a:pt x="5" y="31"/>
                    <a:pt x="3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9"/>
                    <a:pt x="0" y="1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4" name="Freeform 129"/>
            <p:cNvSpPr/>
            <p:nvPr/>
          </p:nvSpPr>
          <p:spPr bwMode="auto">
            <a:xfrm>
              <a:off x="6792464" y="3452891"/>
              <a:ext cx="190500" cy="63500"/>
            </a:xfrm>
            <a:custGeom>
              <a:avLst/>
              <a:gdLst>
                <a:gd name="T0" fmla="*/ 0 w 30"/>
                <a:gd name="T1" fmla="*/ 7 h 10"/>
                <a:gd name="T2" fmla="*/ 3 w 30"/>
                <a:gd name="T3" fmla="*/ 10 h 10"/>
                <a:gd name="T4" fmla="*/ 27 w 30"/>
                <a:gd name="T5" fmla="*/ 10 h 10"/>
                <a:gd name="T6" fmla="*/ 30 w 30"/>
                <a:gd name="T7" fmla="*/ 7 h 10"/>
                <a:gd name="T8" fmla="*/ 30 w 30"/>
                <a:gd name="T9" fmla="*/ 0 h 10"/>
                <a:gd name="T10" fmla="*/ 0 w 30"/>
                <a:gd name="T11" fmla="*/ 0 h 10"/>
                <a:gd name="T12" fmla="*/ 0 w 3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0" y="7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11" y="10"/>
                    <a:pt x="19" y="10"/>
                    <a:pt x="27" y="10"/>
                  </a:cubicBezTo>
                  <a:cubicBezTo>
                    <a:pt x="29" y="10"/>
                    <a:pt x="30" y="9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5" name="Freeform 130"/>
            <p:cNvSpPr/>
            <p:nvPr/>
          </p:nvSpPr>
          <p:spPr bwMode="auto">
            <a:xfrm>
              <a:off x="7048051" y="3190953"/>
              <a:ext cx="69850" cy="198438"/>
            </a:xfrm>
            <a:custGeom>
              <a:avLst/>
              <a:gdLst>
                <a:gd name="T0" fmla="*/ 11 w 11"/>
                <a:gd name="T1" fmla="*/ 27 h 31"/>
                <a:gd name="T2" fmla="*/ 7 w 11"/>
                <a:gd name="T3" fmla="*/ 31 h 31"/>
                <a:gd name="T4" fmla="*/ 0 w 11"/>
                <a:gd name="T5" fmla="*/ 31 h 31"/>
                <a:gd name="T6" fmla="*/ 0 w 11"/>
                <a:gd name="T7" fmla="*/ 0 h 31"/>
                <a:gd name="T8" fmla="*/ 7 w 11"/>
                <a:gd name="T9" fmla="*/ 0 h 31"/>
                <a:gd name="T10" fmla="*/ 11 w 11"/>
                <a:gd name="T11" fmla="*/ 4 h 31"/>
                <a:gd name="T12" fmla="*/ 11 w 11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11" y="27"/>
                  </a:moveTo>
                  <a:cubicBezTo>
                    <a:pt x="11" y="30"/>
                    <a:pt x="10" y="31"/>
                    <a:pt x="7" y="31"/>
                  </a:cubicBezTo>
                  <a:cubicBezTo>
                    <a:pt x="5" y="31"/>
                    <a:pt x="3" y="31"/>
                    <a:pt x="0" y="31"/>
                  </a:cubicBezTo>
                  <a:cubicBezTo>
                    <a:pt x="0" y="21"/>
                    <a:pt x="0" y="10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4"/>
                  </a:cubicBezTo>
                  <a:cubicBezTo>
                    <a:pt x="11" y="12"/>
                    <a:pt x="11" y="1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86" name="Freeform 142"/>
            <p:cNvSpPr>
              <a:spLocks noEditPoints="1"/>
            </p:cNvSpPr>
            <p:nvPr/>
          </p:nvSpPr>
          <p:spPr bwMode="auto">
            <a:xfrm>
              <a:off x="11129514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</a:endParaRPr>
            </a:p>
          </p:txBody>
        </p:sp>
        <p:grpSp>
          <p:nvGrpSpPr>
            <p:cNvPr id="187" name="组合 186"/>
            <p:cNvGrpSpPr/>
            <p:nvPr userDrawn="1"/>
          </p:nvGrpSpPr>
          <p:grpSpPr>
            <a:xfrm>
              <a:off x="2242347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192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3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4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5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6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88" name="组合 187"/>
            <p:cNvGrpSpPr/>
            <p:nvPr userDrawn="1"/>
          </p:nvGrpSpPr>
          <p:grpSpPr>
            <a:xfrm>
              <a:off x="746922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89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0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91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2" name="Rectangle 6"/>
          <p:cNvSpPr>
            <a:spLocks noGrp="1" noChangeArrowheads="1"/>
          </p:cNvSpPr>
          <p:nvPr>
            <p:ph type="subTitle" sz="quarter" idx="1" hasCustomPrompt="1"/>
          </p:nvPr>
        </p:nvSpPr>
        <p:spPr>
          <a:xfrm>
            <a:off x="136525" y="5680630"/>
            <a:ext cx="4972050" cy="676275"/>
          </a:xfrm>
        </p:spPr>
        <p:txBody>
          <a:bodyPr lIns="91440" anchor="ctr"/>
          <a:lstStyle>
            <a:lvl1pPr marL="0" indent="0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19467" name="Rectangle 11"/>
          <p:cNvSpPr>
            <a:spLocks noGrp="1" noChangeArrowheads="1"/>
          </p:cNvSpPr>
          <p:nvPr>
            <p:ph type="ctrTitle" sz="quarter"/>
          </p:nvPr>
        </p:nvSpPr>
        <p:spPr>
          <a:xfrm>
            <a:off x="125413" y="4313792"/>
            <a:ext cx="4876800" cy="1114425"/>
          </a:xfrm>
        </p:spPr>
        <p:txBody>
          <a:bodyPr lIns="91440"/>
          <a:lstStyle>
            <a:lvl1pPr>
              <a:lnSpc>
                <a:spcPct val="10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2600" y="0"/>
            <a:ext cx="4791400" cy="16661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0987" y="6540526"/>
            <a:ext cx="817626" cy="2843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00200"/>
            <a:ext cx="8233646" cy="4268337"/>
          </a:xfrm>
        </p:spPr>
        <p:txBody>
          <a:bodyPr/>
          <a:lstStyle>
            <a:lvl1pPr marL="228600" indent="-22860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8000"/>
              <a:buFont typeface="Wingdings" panose="05000000000000000000" pitchFamily="2" charset="2"/>
              <a:buBlip>
                <a:blip r:embed="rId2"/>
              </a:buBlip>
              <a:defRPr lang="en-US" sz="2000" b="1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57200" y="6577013"/>
            <a:ext cx="838200" cy="244475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8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Page </a:t>
            </a:r>
            <a:fld id="{C1246F81-67C2-469E-BD26-4A9FCD53441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1143000"/>
          </a:xfr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>
            <a:lvl1pPr>
              <a:lnSpc>
                <a:spcPct val="98000"/>
              </a:lnSpc>
              <a:defRPr lang="en-US" sz="2800" b="1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rtl="0" eaLnBrk="0" fontAlgn="base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0" y="0"/>
            <a:ext cx="9144000" cy="123825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" name="Group 8"/>
          <p:cNvGrpSpPr/>
          <p:nvPr/>
        </p:nvGrpSpPr>
        <p:grpSpPr>
          <a:xfrm>
            <a:off x="0" y="-1"/>
            <a:ext cx="9144000" cy="200025"/>
            <a:chOff x="0" y="-1"/>
            <a:chExt cx="9144000" cy="200025"/>
          </a:xfrm>
        </p:grpSpPr>
        <p:sp>
          <p:nvSpPr>
            <p:cNvPr id="10" name="Rectangle 9"/>
            <p:cNvSpPr/>
            <p:nvPr userDrawn="1"/>
          </p:nvSpPr>
          <p:spPr bwMode="auto">
            <a:xfrm>
              <a:off x="0" y="-1"/>
              <a:ext cx="9144000" cy="200025"/>
            </a:xfrm>
            <a:prstGeom prst="rect">
              <a:avLst/>
            </a:prstGeom>
            <a:solidFill>
              <a:schemeClr val="bg2"/>
            </a:soli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noAutofit/>
            </a:bodyPr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pic>
          <p:nvPicPr>
            <p:cNvPr id="11" name="Picture 17" descr="Red Header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invGray">
            <a:xfrm>
              <a:off x="7658100" y="0"/>
              <a:ext cx="1485900" cy="194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1143000"/>
          </a:xfr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>
            <a:lvl1pPr>
              <a:defRPr lang="en-US" sz="2800" b="1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rtl="0" eaLnBrk="0" fontAlgn="base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57200" y="6577013"/>
            <a:ext cx="838200" cy="244475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8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矩形 2"/>
          <p:cNvSpPr/>
          <p:nvPr/>
        </p:nvSpPr>
        <p:spPr bwMode="auto">
          <a:xfrm>
            <a:off x="3750365" y="6577013"/>
            <a:ext cx="1749287" cy="28098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600200"/>
            <a:ext cx="3810000" cy="4525963"/>
          </a:xfr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>
            <a:lvl1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2000" b="1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800" b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848476" y="1600200"/>
            <a:ext cx="3852612" cy="4525963"/>
          </a:xfr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>
            <a:lvl1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2000" b="1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800" b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5" name="Rectangle 2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57200" y="6577013"/>
            <a:ext cx="8382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3750365" y="6577013"/>
            <a:ext cx="1749287" cy="28098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57200" y="6577013"/>
            <a:ext cx="8382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矩形 2"/>
          <p:cNvSpPr/>
          <p:nvPr/>
        </p:nvSpPr>
        <p:spPr bwMode="auto">
          <a:xfrm>
            <a:off x="3750365" y="6577013"/>
            <a:ext cx="1749287" cy="28098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00200"/>
            <a:ext cx="8233646" cy="4268337"/>
          </a:xfrm>
        </p:spPr>
        <p:txBody>
          <a:bodyPr/>
          <a:lstStyle>
            <a:lvl1pPr marL="228600" indent="-22860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8000"/>
              <a:buFont typeface="Wingdings" panose="05000000000000000000" pitchFamily="2" charset="2"/>
              <a:buBlip>
                <a:blip r:embed="rId2"/>
              </a:buBlip>
              <a:defRPr lang="en-US" sz="2000" b="1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57200" y="6577013"/>
            <a:ext cx="838200" cy="244475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8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1143000"/>
          </a:xfr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>
            <a:lvl1pPr>
              <a:lnSpc>
                <a:spcPct val="98000"/>
              </a:lnSpc>
              <a:defRPr lang="en-US" sz="2800" b="1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rtl="0" eaLnBrk="0" fontAlgn="base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矩形 6"/>
          <p:cNvSpPr/>
          <p:nvPr/>
        </p:nvSpPr>
        <p:spPr bwMode="auto">
          <a:xfrm>
            <a:off x="3750365" y="6577013"/>
            <a:ext cx="1749287" cy="28098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New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9144000" cy="123825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grpSp>
        <p:nvGrpSpPr>
          <p:cNvPr id="4" name="Group 8"/>
          <p:cNvGrpSpPr/>
          <p:nvPr/>
        </p:nvGrpSpPr>
        <p:grpSpPr bwMode="auto">
          <a:xfrm>
            <a:off x="0" y="0"/>
            <a:ext cx="9144000" cy="200025"/>
            <a:chOff x="0" y="-1"/>
            <a:chExt cx="9144000" cy="200025"/>
          </a:xfrm>
        </p:grpSpPr>
        <p:sp>
          <p:nvSpPr>
            <p:cNvPr id="6" name="Rectangle 5"/>
            <p:cNvSpPr/>
            <p:nvPr userDrawn="1"/>
          </p:nvSpPr>
          <p:spPr bwMode="auto">
            <a:xfrm>
              <a:off x="0" y="-1"/>
              <a:ext cx="9144000" cy="200025"/>
            </a:xfrm>
            <a:prstGeom prst="rect">
              <a:avLst/>
            </a:prstGeom>
            <a:solidFill>
              <a:schemeClr val="bg2"/>
            </a:soli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altLang="zh-CN">
                <a:solidFill>
                  <a:srgbClr val="000000"/>
                </a:solidFill>
              </a:endParaRPr>
            </a:p>
          </p:txBody>
        </p:sp>
        <p:pic>
          <p:nvPicPr>
            <p:cNvPr id="7" name="Picture 17" descr="Red Header"/>
            <p:cNvPicPr>
              <a:picLocks noChangeAspect="1" noChangeArrowheads="1"/>
            </p:cNvPicPr>
            <p:nvPr userDrawn="1"/>
          </p:nvPicPr>
          <p:blipFill>
            <a:blip r:embed="rId2" cstate="email"/>
            <a:srcRect/>
            <a:stretch>
              <a:fillRect/>
            </a:stretch>
          </p:blipFill>
          <p:spPr bwMode="invGray">
            <a:xfrm>
              <a:off x="7658100" y="0"/>
              <a:ext cx="1485900" cy="194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1143000"/>
          </a:xfrm>
          <a:noFill/>
          <a:ln w="9525">
            <a:noFill/>
            <a:miter lim="800000"/>
          </a:ln>
        </p:spPr>
        <p:txBody>
          <a:bodyPr/>
          <a:lstStyle>
            <a:lvl1pPr>
              <a:defRPr lang="en-US" sz="2800" b="1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Rectangle 2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3750365" y="6577013"/>
            <a:ext cx="1749287" cy="28098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矩形 3"/>
          <p:cNvSpPr/>
          <p:nvPr/>
        </p:nvSpPr>
        <p:spPr bwMode="auto">
          <a:xfrm>
            <a:off x="3750365" y="6577013"/>
            <a:ext cx="1749287" cy="28098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>
  <p:cSld name="标题和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6850"/>
            <a:ext cx="7924800" cy="9874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hart Placeholder 2"/>
          <p:cNvSpPr>
            <a:spLocks noGrp="1"/>
          </p:cNvSpPr>
          <p:nvPr>
            <p:ph type="chart" idx="1" hasCustomPrompt="1"/>
          </p:nvPr>
        </p:nvSpPr>
        <p:spPr>
          <a:xfrm>
            <a:off x="609600" y="1389063"/>
            <a:ext cx="7924800" cy="4495800"/>
          </a:xfrm>
        </p:spPr>
        <p:txBody>
          <a:bodyPr/>
          <a:lstStyle/>
          <a:p>
            <a:r>
              <a:rPr lang="zh-CN" altLang="en-US"/>
              <a:t>单击图标添加图表</a:t>
            </a:r>
            <a:endParaRPr lang="en-US"/>
          </a:p>
        </p:txBody>
      </p:sp>
      <p:sp>
        <p:nvSpPr>
          <p:cNvPr id="6" name="矩形 5"/>
          <p:cNvSpPr/>
          <p:nvPr/>
        </p:nvSpPr>
        <p:spPr bwMode="auto">
          <a:xfrm>
            <a:off x="3750365" y="6577013"/>
            <a:ext cx="1749287" cy="28098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矩形 2"/>
          <p:cNvSpPr/>
          <p:nvPr/>
        </p:nvSpPr>
        <p:spPr bwMode="auto">
          <a:xfrm>
            <a:off x="3750365" y="6577013"/>
            <a:ext cx="1749287" cy="28098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4876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 hasCustomPrompt="1"/>
          </p:nvPr>
        </p:nvSpPr>
        <p:spPr>
          <a:xfrm>
            <a:off x="457200" y="1600200"/>
            <a:ext cx="3810000" cy="45259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419600" y="1600200"/>
            <a:ext cx="3810000" cy="45259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457200" y="6477000"/>
            <a:ext cx="838200" cy="247650"/>
          </a:xfrm>
        </p:spPr>
        <p:txBody>
          <a:bodyPr/>
          <a:lstStyle>
            <a:lvl1pPr>
              <a:defRPr/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3750365" y="6577013"/>
            <a:ext cx="1749287" cy="28098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ew Tit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0" y="0"/>
            <a:ext cx="9144000" cy="123825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en-US" sz="1800" dirty="0">
              <a:solidFill>
                <a:srgbClr val="000000"/>
              </a:solidFill>
              <a:latin typeface="Arial" panose="020B0604020202020204"/>
            </a:endParaRPr>
          </a:p>
        </p:txBody>
      </p:sp>
      <p:grpSp>
        <p:nvGrpSpPr>
          <p:cNvPr id="2" name="Group 7"/>
          <p:cNvGrpSpPr/>
          <p:nvPr/>
        </p:nvGrpSpPr>
        <p:grpSpPr>
          <a:xfrm>
            <a:off x="0" y="-1"/>
            <a:ext cx="9144000" cy="200025"/>
            <a:chOff x="0" y="-1"/>
            <a:chExt cx="9144000" cy="200025"/>
          </a:xfrm>
        </p:grpSpPr>
        <p:sp>
          <p:nvSpPr>
            <p:cNvPr id="9" name="Rectangle 8"/>
            <p:cNvSpPr/>
            <p:nvPr userDrawn="1"/>
          </p:nvSpPr>
          <p:spPr bwMode="auto">
            <a:xfrm>
              <a:off x="0" y="-1"/>
              <a:ext cx="9144000" cy="200025"/>
            </a:xfrm>
            <a:prstGeom prst="rect">
              <a:avLst/>
            </a:prstGeom>
            <a:solidFill>
              <a:schemeClr val="bg2"/>
            </a:soli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noAutofit/>
            </a:bodyPr>
            <a:lstStyle/>
            <a:p>
              <a:pPr algn="ctr"/>
              <a:endParaRPr lang="en-US" sz="1800" dirty="0">
                <a:solidFill>
                  <a:srgbClr val="000000"/>
                </a:solidFill>
                <a:latin typeface="Arial" panose="020B0604020202020204"/>
              </a:endParaRPr>
            </a:p>
          </p:txBody>
        </p:sp>
        <p:pic>
          <p:nvPicPr>
            <p:cNvPr id="7" name="Picture 17" descr="Red Header"/>
            <p:cNvPicPr>
              <a:picLocks noChangeAspect="1" noChangeArrowheads="1"/>
            </p:cNvPicPr>
            <p:nvPr userDrawn="1"/>
          </p:nvPicPr>
          <p:blipFill>
            <a:blip r:embed="rId2" cstate="email"/>
            <a:srcRect/>
            <a:stretch>
              <a:fillRect/>
            </a:stretch>
          </p:blipFill>
          <p:spPr bwMode="invGray">
            <a:xfrm>
              <a:off x="7658100" y="0"/>
              <a:ext cx="1485900" cy="194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00200"/>
            <a:ext cx="7772400" cy="42683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矩形 9"/>
          <p:cNvSpPr/>
          <p:nvPr/>
        </p:nvSpPr>
        <p:spPr bwMode="auto">
          <a:xfrm>
            <a:off x="3750365" y="6577013"/>
            <a:ext cx="1749287" cy="28098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57200" y="6577013"/>
            <a:ext cx="8382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3750365" y="6577013"/>
            <a:ext cx="1749287" cy="28098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2965865"/>
            <a:ext cx="9144000" cy="14025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lIns="67628" tIns="35243" rIns="67628" bIns="35243"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 Box 4"/>
          <p:cNvSpPr>
            <a:spLocks noChangeArrowheads="1"/>
          </p:cNvSpPr>
          <p:nvPr userDrawn="1"/>
        </p:nvSpPr>
        <p:spPr bwMode="auto">
          <a:xfrm>
            <a:off x="6312015" y="6317825"/>
            <a:ext cx="2855269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1500" b="1" dirty="0">
                <a:solidFill>
                  <a:srgbClr val="000000"/>
                </a:solidFill>
                <a:latin typeface="等线 Light" panose="02010600030101010101" pitchFamily="2" charset="-122"/>
                <a:ea typeface="等线 Light" panose="02010600030101010101" pitchFamily="2" charset="-122"/>
                <a:sym typeface="微软雅黑" panose="020B0503020204020204" pitchFamily="34" charset="-122"/>
              </a:rPr>
              <a:t>©</a:t>
            </a:r>
            <a:r>
              <a:rPr lang="zh-CN" altLang="en-US" sz="1500" b="1" dirty="0">
                <a:solidFill>
                  <a:srgbClr val="000000"/>
                </a:solidFill>
                <a:latin typeface="等线 Light" panose="02010600030101010101" pitchFamily="2" charset="-122"/>
                <a:ea typeface="等线 Light" panose="02010600030101010101" pitchFamily="2" charset="-122"/>
                <a:sym typeface="微软雅黑" panose="020B0503020204020204" pitchFamily="34" charset="-122"/>
              </a:rPr>
              <a:t>上海慕客信信息科技有限公司</a:t>
            </a:r>
            <a:endParaRPr lang="zh-CN" altLang="en-US" sz="1500" b="1" dirty="0">
              <a:solidFill>
                <a:prstClr val="black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9700"/>
            <a:ext cx="2133599" cy="5470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-46114" y="6750052"/>
            <a:ext cx="8061403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9" name="TextBox 3"/>
          <p:cNvSpPr>
            <a:spLocks noChangeArrowheads="1"/>
          </p:cNvSpPr>
          <p:nvPr userDrawn="1"/>
        </p:nvSpPr>
        <p:spPr bwMode="auto">
          <a:xfrm>
            <a:off x="3605155" y="2932536"/>
            <a:ext cx="156966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altLang="zh-CN" sz="3000" dirty="0">
                <a:solidFill>
                  <a:srgbClr val="000000"/>
                </a:solidFill>
                <a:latin typeface="microduino" panose="00000500000000000000" pitchFamily="50" charset="0"/>
                <a:sym typeface="microduino" panose="00000500000000000000" pitchFamily="50" charset="0"/>
              </a:rPr>
              <a:t>THANKS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2" name="Rectangle 6"/>
          <p:cNvSpPr>
            <a:spLocks noGrp="1" noChangeArrowheads="1"/>
          </p:cNvSpPr>
          <p:nvPr>
            <p:ph type="subTitle" sz="quarter" idx="1" hasCustomPrompt="1"/>
          </p:nvPr>
        </p:nvSpPr>
        <p:spPr>
          <a:xfrm>
            <a:off x="136525" y="5680630"/>
            <a:ext cx="4972050" cy="676275"/>
          </a:xfrm>
        </p:spPr>
        <p:txBody>
          <a:bodyPr lIns="91440" anchor="ctr"/>
          <a:lstStyle>
            <a:lvl1pPr marL="0" indent="0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19467" name="Rectangle 11"/>
          <p:cNvSpPr>
            <a:spLocks noGrp="1" noChangeArrowheads="1"/>
          </p:cNvSpPr>
          <p:nvPr>
            <p:ph type="ctrTitle" sz="quarter"/>
          </p:nvPr>
        </p:nvSpPr>
        <p:spPr>
          <a:xfrm>
            <a:off x="125413" y="4313792"/>
            <a:ext cx="4876800" cy="1114425"/>
          </a:xfrm>
        </p:spPr>
        <p:txBody>
          <a:bodyPr lIns="91440"/>
          <a:lstStyle>
            <a:lvl1pPr>
              <a:lnSpc>
                <a:spcPct val="10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50987" y="6540526"/>
            <a:ext cx="817626" cy="2843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00200"/>
            <a:ext cx="8233646" cy="4268337"/>
          </a:xfrm>
        </p:spPr>
        <p:txBody>
          <a:bodyPr/>
          <a:lstStyle>
            <a:lvl1pPr marL="228600" indent="-22860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8000"/>
              <a:buFont typeface="Wingdings" panose="05000000000000000000" pitchFamily="2" charset="2"/>
              <a:buBlip>
                <a:blip r:embed="rId2"/>
              </a:buBlip>
              <a:defRPr lang="en-US" sz="2000" b="1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57200" y="6577013"/>
            <a:ext cx="838200" cy="244475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8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Page ‹#›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1143000"/>
          </a:xfr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>
            <a:lvl1pPr>
              <a:lnSpc>
                <a:spcPct val="98000"/>
              </a:lnSpc>
              <a:defRPr lang="en-US" sz="2800" b="1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rtl="0" eaLnBrk="0" fontAlgn="base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0" y="0"/>
            <a:ext cx="9144000" cy="123825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" name="Group 8"/>
          <p:cNvGrpSpPr/>
          <p:nvPr/>
        </p:nvGrpSpPr>
        <p:grpSpPr>
          <a:xfrm>
            <a:off x="0" y="-1"/>
            <a:ext cx="9144000" cy="200025"/>
            <a:chOff x="0" y="-1"/>
            <a:chExt cx="9144000" cy="200025"/>
          </a:xfrm>
        </p:grpSpPr>
        <p:sp>
          <p:nvSpPr>
            <p:cNvPr id="10" name="Rectangle 9"/>
            <p:cNvSpPr/>
            <p:nvPr userDrawn="1"/>
          </p:nvSpPr>
          <p:spPr bwMode="auto">
            <a:xfrm>
              <a:off x="0" y="-1"/>
              <a:ext cx="9144000" cy="200025"/>
            </a:xfrm>
            <a:prstGeom prst="rect">
              <a:avLst/>
            </a:prstGeom>
            <a:solidFill>
              <a:schemeClr val="bg2"/>
            </a:soli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noAutofit/>
            </a:bodyPr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pic>
          <p:nvPicPr>
            <p:cNvPr id="11" name="Picture 17" descr="Red Header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invGray">
            <a:xfrm>
              <a:off x="7658100" y="0"/>
              <a:ext cx="1485900" cy="194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1143000"/>
          </a:xfr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>
            <a:lvl1pPr>
              <a:defRPr lang="en-US" sz="2800" b="1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rtl="0" eaLnBrk="0" fontAlgn="base" hangingPunct="0">
              <a:lnSpc>
                <a:spcPct val="98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57200" y="6577013"/>
            <a:ext cx="838200" cy="244475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8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Page ‹#›</a:t>
            </a:r>
          </a:p>
        </p:txBody>
      </p:sp>
    </p:spTree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600200"/>
            <a:ext cx="3810000" cy="4525963"/>
          </a:xfr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>
            <a:lvl1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2000" b="1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800" b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848476" y="1600200"/>
            <a:ext cx="3852612" cy="4525963"/>
          </a:xfr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>
            <a:lvl1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2000" b="1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800" b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defRPr lang="en-US" sz="16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5" name="Rectangle 2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57200" y="6577013"/>
            <a:ext cx="8382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‹#›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57200" y="6577013"/>
            <a:ext cx="8382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Page ‹#›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ew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9144000" cy="123825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grpSp>
        <p:nvGrpSpPr>
          <p:cNvPr id="4" name="Group 8"/>
          <p:cNvGrpSpPr/>
          <p:nvPr userDrawn="1"/>
        </p:nvGrpSpPr>
        <p:grpSpPr bwMode="auto">
          <a:xfrm>
            <a:off x="0" y="0"/>
            <a:ext cx="9144000" cy="200025"/>
            <a:chOff x="0" y="-1"/>
            <a:chExt cx="9144000" cy="200025"/>
          </a:xfrm>
        </p:grpSpPr>
        <p:sp>
          <p:nvSpPr>
            <p:cNvPr id="6" name="Rectangle 5"/>
            <p:cNvSpPr/>
            <p:nvPr userDrawn="1"/>
          </p:nvSpPr>
          <p:spPr bwMode="auto">
            <a:xfrm>
              <a:off x="0" y="-1"/>
              <a:ext cx="9144000" cy="200025"/>
            </a:xfrm>
            <a:prstGeom prst="rect">
              <a:avLst/>
            </a:prstGeom>
            <a:solidFill>
              <a:schemeClr val="bg2"/>
            </a:soli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altLang="zh-CN">
                <a:solidFill>
                  <a:srgbClr val="000000"/>
                </a:solidFill>
              </a:endParaRPr>
            </a:p>
          </p:txBody>
        </p:sp>
        <p:pic>
          <p:nvPicPr>
            <p:cNvPr id="7" name="Picture 17" descr="Red Header"/>
            <p:cNvPicPr>
              <a:picLocks noChangeAspect="1" noChangeArrowheads="1"/>
            </p:cNvPicPr>
            <p:nvPr userDrawn="1"/>
          </p:nvPicPr>
          <p:blipFill>
            <a:blip r:embed="rId2" cstate="email"/>
            <a:srcRect/>
            <a:stretch>
              <a:fillRect/>
            </a:stretch>
          </p:blipFill>
          <p:spPr bwMode="invGray">
            <a:xfrm>
              <a:off x="7658100" y="0"/>
              <a:ext cx="1485900" cy="194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1143000"/>
          </a:xfrm>
          <a:noFill/>
          <a:ln w="9525">
            <a:noFill/>
            <a:miter lim="800000"/>
          </a:ln>
        </p:spPr>
        <p:txBody>
          <a:bodyPr/>
          <a:lstStyle>
            <a:lvl1pPr>
              <a:defRPr lang="en-US" sz="2800" b="1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Rectangle 2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zh-CN"/>
              <a:t>Page ‹#›</a:t>
            </a:r>
          </a:p>
        </p:txBody>
      </p:sp>
    </p:spTree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8CA8"/>
                </a:solidFill>
              </a:rPr>
              <a:t>Page ‹#›</a:t>
            </a:r>
            <a:endParaRPr lang="en-US" dirty="0">
              <a:solidFill>
                <a:srgbClr val="008CA8"/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6850"/>
            <a:ext cx="7924800" cy="9874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</p:cSld>
  <p:clrMapOvr>
    <a:masterClrMapping/>
  </p:clrMapOvr>
  <p:transition>
    <p:wipe dir="r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Page ‹#›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4876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 hasCustomPrompt="1"/>
          </p:nvPr>
        </p:nvSpPr>
        <p:spPr>
          <a:xfrm>
            <a:off x="457200" y="1600200"/>
            <a:ext cx="3810000" cy="45259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419600" y="1600200"/>
            <a:ext cx="3810000" cy="45259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457200" y="6477000"/>
            <a:ext cx="838200" cy="2476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Page ‹#›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Tit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0" y="0"/>
            <a:ext cx="9144000" cy="123825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algn="ctr"/>
            <a:endParaRPr lang="en-US" sz="1800" dirty="0">
              <a:solidFill>
                <a:srgbClr val="000000"/>
              </a:solidFill>
              <a:latin typeface="Arial" panose="020B0604020202020204"/>
            </a:endParaRPr>
          </a:p>
        </p:txBody>
      </p:sp>
      <p:grpSp>
        <p:nvGrpSpPr>
          <p:cNvPr id="2" name="Group 7"/>
          <p:cNvGrpSpPr/>
          <p:nvPr userDrawn="1"/>
        </p:nvGrpSpPr>
        <p:grpSpPr>
          <a:xfrm>
            <a:off x="0" y="-1"/>
            <a:ext cx="9144000" cy="200025"/>
            <a:chOff x="0" y="-1"/>
            <a:chExt cx="9144000" cy="200025"/>
          </a:xfrm>
        </p:grpSpPr>
        <p:sp>
          <p:nvSpPr>
            <p:cNvPr id="9" name="Rectangle 8"/>
            <p:cNvSpPr/>
            <p:nvPr userDrawn="1"/>
          </p:nvSpPr>
          <p:spPr bwMode="auto">
            <a:xfrm>
              <a:off x="0" y="-1"/>
              <a:ext cx="9144000" cy="200025"/>
            </a:xfrm>
            <a:prstGeom prst="rect">
              <a:avLst/>
            </a:prstGeom>
            <a:solidFill>
              <a:schemeClr val="bg2"/>
            </a:soli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noAutofit/>
            </a:bodyPr>
            <a:lstStyle/>
            <a:p>
              <a:pPr algn="ctr"/>
              <a:endParaRPr lang="en-US" sz="1800" dirty="0">
                <a:solidFill>
                  <a:srgbClr val="000000"/>
                </a:solidFill>
                <a:latin typeface="Arial" panose="020B0604020202020204"/>
              </a:endParaRPr>
            </a:p>
          </p:txBody>
        </p:sp>
        <p:pic>
          <p:nvPicPr>
            <p:cNvPr id="7" name="Picture 17" descr="Red Header"/>
            <p:cNvPicPr>
              <a:picLocks noChangeAspect="1" noChangeArrowheads="1"/>
            </p:cNvPicPr>
            <p:nvPr userDrawn="1"/>
          </p:nvPicPr>
          <p:blipFill>
            <a:blip r:embed="rId2" cstate="email"/>
            <a:srcRect/>
            <a:stretch>
              <a:fillRect/>
            </a:stretch>
          </p:blipFill>
          <p:spPr bwMode="invGray">
            <a:xfrm>
              <a:off x="7658100" y="0"/>
              <a:ext cx="1485900" cy="194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00200"/>
            <a:ext cx="7772400" cy="42683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Page ‹#›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Page </a:t>
            </a:r>
            <a:fld id="{C1246F81-67C2-469E-BD26-4A9FCD5344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2965865"/>
            <a:ext cx="9144000" cy="14025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lIns="67628" tIns="35243" rIns="67628" bIns="35243"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 Box 4"/>
          <p:cNvSpPr>
            <a:spLocks noChangeArrowheads="1"/>
          </p:cNvSpPr>
          <p:nvPr/>
        </p:nvSpPr>
        <p:spPr bwMode="auto">
          <a:xfrm>
            <a:off x="6312015" y="6317825"/>
            <a:ext cx="2855269" cy="32316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1500" b="1" dirty="0">
                <a:solidFill>
                  <a:srgbClr val="000000"/>
                </a:solidFill>
                <a:latin typeface="等线 Light" panose="02010600030101010101" pitchFamily="2" charset="-122"/>
                <a:ea typeface="等线 Light" panose="02010600030101010101" pitchFamily="2" charset="-122"/>
                <a:sym typeface="微软雅黑" panose="020B0503020204020204" pitchFamily="34" charset="-122"/>
              </a:rPr>
              <a:t>©</a:t>
            </a:r>
            <a:r>
              <a:rPr lang="zh-CN" altLang="en-US" sz="1500" b="1" dirty="0">
                <a:solidFill>
                  <a:srgbClr val="000000"/>
                </a:solidFill>
                <a:latin typeface="等线 Light" panose="02010600030101010101" pitchFamily="2" charset="-122"/>
                <a:ea typeface="等线 Light" panose="02010600030101010101" pitchFamily="2" charset="-122"/>
                <a:sym typeface="微软雅黑" panose="020B0503020204020204" pitchFamily="34" charset="-122"/>
              </a:rPr>
              <a:t>上海慕客信信息科技有限公司</a:t>
            </a:r>
            <a:endParaRPr lang="zh-CN" altLang="en-US" sz="1500" b="1" dirty="0">
              <a:solidFill>
                <a:prstClr val="black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9700"/>
            <a:ext cx="2133599" cy="547077"/>
          </a:xfrm>
          <a:prstGeom prst="rect">
            <a:avLst/>
          </a:prstGeom>
        </p:spPr>
      </p:pic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628650" y="300396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青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686" y="6750052"/>
            <a:ext cx="8061403" cy="107951"/>
          </a:xfrm>
          <a:prstGeom prst="rect">
            <a:avLst/>
          </a:prstGeom>
          <a:solidFill>
            <a:srgbClr val="2390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1" name="图片 2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224458" y="2918183"/>
            <a:ext cx="1723549" cy="958617"/>
            <a:chOff x="1094674" y="2913260"/>
            <a:chExt cx="2298064" cy="1278156"/>
          </a:xfrm>
        </p:grpSpPr>
        <p:grpSp>
          <p:nvGrpSpPr>
            <p:cNvPr id="6" name="组合 5"/>
            <p:cNvGrpSpPr/>
            <p:nvPr/>
          </p:nvGrpSpPr>
          <p:grpSpPr>
            <a:xfrm>
              <a:off x="1094674" y="2913260"/>
              <a:ext cx="2298064" cy="1278156"/>
              <a:chOff x="971303" y="3640301"/>
              <a:chExt cx="2298064" cy="1278156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1021340" y="4426014"/>
                <a:ext cx="2172183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dirty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971303" y="3640301"/>
                <a:ext cx="2298064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0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圆角矩形 14"/>
          <p:cNvSpPr/>
          <p:nvPr/>
        </p:nvSpPr>
        <p:spPr>
          <a:xfrm>
            <a:off x="4219999" y="3105790"/>
            <a:ext cx="720869" cy="498516"/>
          </a:xfrm>
          <a:prstGeom prst="roundRect">
            <a:avLst>
              <a:gd name="adj" fmla="val 12414"/>
            </a:avLst>
          </a:prstGeom>
          <a:solidFill>
            <a:srgbClr val="F6AE1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02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5" name="圆角矩形 17"/>
          <p:cNvSpPr/>
          <p:nvPr/>
        </p:nvSpPr>
        <p:spPr>
          <a:xfrm>
            <a:off x="4219999" y="4041420"/>
            <a:ext cx="720869" cy="498516"/>
          </a:xfrm>
          <a:prstGeom prst="roundRect">
            <a:avLst>
              <a:gd name="adj" fmla="val 12414"/>
            </a:avLst>
          </a:prstGeom>
          <a:solidFill>
            <a:srgbClr val="22BC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03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8" name="圆角矩形 35"/>
          <p:cNvSpPr/>
          <p:nvPr/>
        </p:nvSpPr>
        <p:spPr>
          <a:xfrm>
            <a:off x="4220001" y="2170160"/>
            <a:ext cx="720869" cy="498516"/>
          </a:xfrm>
          <a:prstGeom prst="roundRect">
            <a:avLst>
              <a:gd name="adj" fmla="val 12414"/>
            </a:avLst>
          </a:prstGeom>
          <a:solidFill>
            <a:srgbClr val="2390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01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178442" y="2200688"/>
            <a:ext cx="2707141" cy="50505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172375" y="3105790"/>
            <a:ext cx="2707141" cy="50505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172374" y="4052870"/>
            <a:ext cx="2707141" cy="50505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青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686" y="6750052"/>
            <a:ext cx="8061403" cy="107951"/>
          </a:xfrm>
          <a:prstGeom prst="rect">
            <a:avLst/>
          </a:prstGeom>
          <a:solidFill>
            <a:srgbClr val="2390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1" name="图片 2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grpSp>
        <p:nvGrpSpPr>
          <p:cNvPr id="6" name="组合 28"/>
          <p:cNvGrpSpPr/>
          <p:nvPr/>
        </p:nvGrpSpPr>
        <p:grpSpPr>
          <a:xfrm>
            <a:off x="1224458" y="2918183"/>
            <a:ext cx="1723549" cy="958617"/>
            <a:chOff x="1094674" y="2913260"/>
            <a:chExt cx="2298064" cy="1278156"/>
          </a:xfrm>
        </p:grpSpPr>
        <p:grpSp>
          <p:nvGrpSpPr>
            <p:cNvPr id="7" name="组合 29"/>
            <p:cNvGrpSpPr/>
            <p:nvPr/>
          </p:nvGrpSpPr>
          <p:grpSpPr>
            <a:xfrm>
              <a:off x="1094674" y="2913260"/>
              <a:ext cx="2298064" cy="1278156"/>
              <a:chOff x="971303" y="3640301"/>
              <a:chExt cx="2298064" cy="1278156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1021340" y="4426014"/>
                <a:ext cx="2172183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dirty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971303" y="3640301"/>
                <a:ext cx="2298064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0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</a:p>
            </p:txBody>
          </p:sp>
        </p:grpSp>
        <p:cxnSp>
          <p:nvCxnSpPr>
            <p:cNvPr id="8" name="直接连接符 7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圆角矩形 35"/>
          <p:cNvSpPr/>
          <p:nvPr/>
        </p:nvSpPr>
        <p:spPr>
          <a:xfrm>
            <a:off x="4205713" y="3041697"/>
            <a:ext cx="720869" cy="498516"/>
          </a:xfrm>
          <a:prstGeom prst="roundRect">
            <a:avLst>
              <a:gd name="adj" fmla="val 12414"/>
            </a:avLst>
          </a:prstGeom>
          <a:solidFill>
            <a:srgbClr val="2390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01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045780" y="3074346"/>
            <a:ext cx="3379762" cy="518119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/>
              <a:t>编辑母版文本样式</a:t>
            </a:r>
          </a:p>
        </p:txBody>
      </p:sp>
    </p:spTree>
  </p:cSld>
  <p:clrMapOvr>
    <a:masterClrMapping/>
  </p:clrMapOvr>
  <p:hf sldNum="0"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红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2" name="图片 2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grpSp>
        <p:nvGrpSpPr>
          <p:cNvPr id="4" name="组合 28"/>
          <p:cNvGrpSpPr/>
          <p:nvPr/>
        </p:nvGrpSpPr>
        <p:grpSpPr>
          <a:xfrm>
            <a:off x="1224458" y="2918183"/>
            <a:ext cx="1723549" cy="958617"/>
            <a:chOff x="1094674" y="2913260"/>
            <a:chExt cx="2298064" cy="1278156"/>
          </a:xfrm>
        </p:grpSpPr>
        <p:grpSp>
          <p:nvGrpSpPr>
            <p:cNvPr id="5" name="组合 29"/>
            <p:cNvGrpSpPr/>
            <p:nvPr/>
          </p:nvGrpSpPr>
          <p:grpSpPr>
            <a:xfrm>
              <a:off x="1094674" y="2913260"/>
              <a:ext cx="2298064" cy="1278156"/>
              <a:chOff x="971303" y="3640301"/>
              <a:chExt cx="2298064" cy="1278156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1021340" y="4426014"/>
                <a:ext cx="2172183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dirty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971303" y="3640301"/>
                <a:ext cx="2298064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0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圆角矩形 35"/>
          <p:cNvSpPr/>
          <p:nvPr/>
        </p:nvSpPr>
        <p:spPr>
          <a:xfrm>
            <a:off x="4205713" y="3041697"/>
            <a:ext cx="720869" cy="498516"/>
          </a:xfrm>
          <a:prstGeom prst="roundRect">
            <a:avLst>
              <a:gd name="adj" fmla="val 12414"/>
            </a:avLst>
          </a:prstGeom>
          <a:solidFill>
            <a:srgbClr val="EF483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02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045780" y="3074346"/>
            <a:ext cx="3379762" cy="518119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/>
              <a:t>编辑母版文本样式</a:t>
            </a:r>
          </a:p>
        </p:txBody>
      </p:sp>
    </p:spTree>
  </p:cSld>
  <p:clrMapOvr>
    <a:masterClrMapping/>
  </p:clrMapOvr>
  <p:hf sldNum="0"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青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1" name="图片 2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grpSp>
        <p:nvGrpSpPr>
          <p:cNvPr id="4" name="组合 28"/>
          <p:cNvGrpSpPr/>
          <p:nvPr/>
        </p:nvGrpSpPr>
        <p:grpSpPr>
          <a:xfrm>
            <a:off x="1224458" y="2918183"/>
            <a:ext cx="1723549" cy="958617"/>
            <a:chOff x="1094674" y="2913260"/>
            <a:chExt cx="2298064" cy="1278156"/>
          </a:xfrm>
        </p:grpSpPr>
        <p:grpSp>
          <p:nvGrpSpPr>
            <p:cNvPr id="6" name="组合 29"/>
            <p:cNvGrpSpPr/>
            <p:nvPr/>
          </p:nvGrpSpPr>
          <p:grpSpPr>
            <a:xfrm>
              <a:off x="1094674" y="2913260"/>
              <a:ext cx="2298064" cy="1278156"/>
              <a:chOff x="971303" y="3640301"/>
              <a:chExt cx="2298064" cy="1278156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1021340" y="4426014"/>
                <a:ext cx="2172183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dirty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971303" y="3640301"/>
                <a:ext cx="2298064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0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圆角矩形 35"/>
          <p:cNvSpPr/>
          <p:nvPr/>
        </p:nvSpPr>
        <p:spPr>
          <a:xfrm>
            <a:off x="4205713" y="3041697"/>
            <a:ext cx="720869" cy="498516"/>
          </a:xfrm>
          <a:prstGeom prst="roundRect">
            <a:avLst>
              <a:gd name="adj" fmla="val 12414"/>
            </a:avLst>
          </a:prstGeom>
          <a:solidFill>
            <a:srgbClr val="22BCA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b="1" dirty="0">
                <a:solidFill>
                  <a:prstClr val="white"/>
                </a:solidFill>
                <a:latin typeface="microduino" panose="00000500000000000000" pitchFamily="50" charset="0"/>
              </a:rPr>
              <a:t>03</a:t>
            </a:r>
            <a:endParaRPr lang="zh-CN" altLang="en-US" sz="3000" b="1" dirty="0">
              <a:solidFill>
                <a:prstClr val="white"/>
              </a:solidFill>
              <a:latin typeface="microduino" panose="00000500000000000000" pitchFamily="50" charset="0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045780" y="3074346"/>
            <a:ext cx="3379762" cy="518119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2400" kern="12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/>
              <a:t>编辑母版文本样式</a:t>
            </a:r>
          </a:p>
        </p:txBody>
      </p:sp>
    </p:spTree>
  </p:cSld>
  <p:clrMapOvr>
    <a:masterClrMapping/>
  </p:clrMapOvr>
  <p:hf sldNum="0"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-8014" y="1"/>
            <a:ext cx="9152014" cy="1371599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-8014" y="1"/>
            <a:ext cx="9152014" cy="1371599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686" y="6750052"/>
            <a:ext cx="8061403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-8014" y="1"/>
            <a:ext cx="9152014" cy="1371599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Rectangle 2"/>
          <p:cNvSpPr>
            <a:spLocks noChangeArrowheads="1"/>
          </p:cNvSpPr>
          <p:nvPr userDrawn="1"/>
        </p:nvSpPr>
        <p:spPr bwMode="auto">
          <a:xfrm>
            <a:off x="0" y="2965865"/>
            <a:ext cx="9144000" cy="14025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lIns="67628" tIns="35243" rIns="67628" bIns="35243"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6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 Box 4"/>
          <p:cNvSpPr>
            <a:spLocks noChangeArrowheads="1"/>
          </p:cNvSpPr>
          <p:nvPr userDrawn="1"/>
        </p:nvSpPr>
        <p:spPr bwMode="auto">
          <a:xfrm>
            <a:off x="6312015" y="6317825"/>
            <a:ext cx="2855269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en-US" altLang="zh-CN" sz="1500" b="1" dirty="0">
                <a:solidFill>
                  <a:srgbClr val="000000"/>
                </a:solidFill>
                <a:latin typeface="等线 Light" panose="02010600030101010101" pitchFamily="2" charset="-122"/>
                <a:ea typeface="等线 Light" panose="02010600030101010101" pitchFamily="2" charset="-122"/>
                <a:sym typeface="微软雅黑" panose="020B0503020204020204" pitchFamily="34" charset="-122"/>
              </a:rPr>
              <a:t>©</a:t>
            </a:r>
            <a:r>
              <a:rPr lang="zh-CN" altLang="en-US" sz="1500" b="1" dirty="0">
                <a:solidFill>
                  <a:srgbClr val="000000"/>
                </a:solidFill>
                <a:latin typeface="等线 Light" panose="02010600030101010101" pitchFamily="2" charset="-122"/>
                <a:ea typeface="等线 Light" panose="02010600030101010101" pitchFamily="2" charset="-122"/>
                <a:sym typeface="微软雅黑" panose="020B0503020204020204" pitchFamily="34" charset="-122"/>
              </a:rPr>
              <a:t>上海慕客信信息科技有限公司</a:t>
            </a:r>
            <a:endParaRPr lang="zh-CN" altLang="en-US" sz="1500" b="1" dirty="0">
              <a:solidFill>
                <a:prstClr val="black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9700"/>
            <a:ext cx="2133599" cy="54707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686" y="6750052"/>
            <a:ext cx="8061403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605155" y="1823859"/>
            <a:ext cx="1569660" cy="1774574"/>
            <a:chOff x="3605155" y="1823859"/>
            <a:chExt cx="1569660" cy="1774574"/>
          </a:xfrm>
        </p:grpSpPr>
        <p:sp>
          <p:nvSpPr>
            <p:cNvPr id="9" name="TextBox 3"/>
            <p:cNvSpPr>
              <a:spLocks noChangeArrowheads="1"/>
            </p:cNvSpPr>
            <p:nvPr userDrawn="1"/>
          </p:nvSpPr>
          <p:spPr bwMode="auto">
            <a:xfrm>
              <a:off x="3605155" y="3044435"/>
              <a:ext cx="1569660" cy="55399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buFont typeface="Arial" panose="020B0604020202020204" pitchFamily="34" charset="0"/>
                <a:buNone/>
              </a:pPr>
              <a:r>
                <a:rPr lang="en-US" altLang="zh-CN" sz="3000" dirty="0">
                  <a:solidFill>
                    <a:srgbClr val="000000"/>
                  </a:solidFill>
                  <a:latin typeface="microduino" panose="00000500000000000000" pitchFamily="50" charset="0"/>
                  <a:sym typeface="microduino" panose="00000500000000000000" pitchFamily="50" charset="0"/>
                </a:rPr>
                <a:t>THANKS</a:t>
              </a:r>
            </a:p>
          </p:txBody>
        </p:sp>
        <p:pic>
          <p:nvPicPr>
            <p:cNvPr id="4" name="图片 3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5155" y="1823859"/>
              <a:ext cx="1498345" cy="1406135"/>
            </a:xfrm>
            <a:prstGeom prst="rect">
              <a:avLst/>
            </a:prstGeom>
          </p:spPr>
        </p:pic>
      </p:grp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4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3" name="TextBox 3"/>
          <p:cNvSpPr>
            <a:spLocks noChangeArrowheads="1"/>
          </p:cNvSpPr>
          <p:nvPr userDrawn="1"/>
        </p:nvSpPr>
        <p:spPr bwMode="auto">
          <a:xfrm>
            <a:off x="3605155" y="2932536"/>
            <a:ext cx="156966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altLang="zh-CN" sz="3000" dirty="0">
                <a:solidFill>
                  <a:srgbClr val="000000"/>
                </a:solidFill>
                <a:latin typeface="microduino" panose="00000500000000000000" pitchFamily="50" charset="0"/>
                <a:sym typeface="microduino" panose="00000500000000000000" pitchFamily="50" charset="0"/>
              </a:rPr>
              <a:t>THANKS</a:t>
            </a:r>
          </a:p>
        </p:txBody>
      </p:sp>
    </p:spTree>
  </p:cSld>
  <p:clrMapOvr>
    <a:masterClrMapping/>
  </p:clrMapOvr>
  <p:hf sldNum="0" hdr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  <p:grpSp>
        <p:nvGrpSpPr>
          <p:cNvPr id="6" name="组合 5"/>
          <p:cNvGrpSpPr/>
          <p:nvPr/>
        </p:nvGrpSpPr>
        <p:grpSpPr>
          <a:xfrm>
            <a:off x="645124" y="2613145"/>
            <a:ext cx="3618130" cy="572554"/>
            <a:chOff x="328389" y="438209"/>
            <a:chExt cx="4824182" cy="572554"/>
          </a:xfrm>
          <a:solidFill>
            <a:srgbClr val="2E75B6"/>
          </a:solidFill>
        </p:grpSpPr>
        <p:sp>
          <p:nvSpPr>
            <p:cNvPr id="7" name="矩形 6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038824" y="2622160"/>
            <a:ext cx="4577903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 i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  <p:grpSp>
        <p:nvGrpSpPr>
          <p:cNvPr id="7" name="组合 6"/>
          <p:cNvGrpSpPr/>
          <p:nvPr/>
        </p:nvGrpSpPr>
        <p:grpSpPr>
          <a:xfrm>
            <a:off x="645124" y="2613145"/>
            <a:ext cx="3618130" cy="572554"/>
            <a:chOff x="328389" y="438209"/>
            <a:chExt cx="4824182" cy="572554"/>
          </a:xfrm>
          <a:solidFill>
            <a:srgbClr val="EF483E"/>
          </a:solidFill>
        </p:grpSpPr>
        <p:sp>
          <p:nvSpPr>
            <p:cNvPr id="8" name="矩形 7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1038824" y="2622160"/>
            <a:ext cx="4577903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686" y="6750052"/>
            <a:ext cx="8061403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  <p:grpSp>
        <p:nvGrpSpPr>
          <p:cNvPr id="6" name="组合 5"/>
          <p:cNvGrpSpPr/>
          <p:nvPr/>
        </p:nvGrpSpPr>
        <p:grpSpPr>
          <a:xfrm>
            <a:off x="645124" y="2613145"/>
            <a:ext cx="3618130" cy="572554"/>
            <a:chOff x="328389" y="438209"/>
            <a:chExt cx="4824182" cy="572554"/>
          </a:xfrm>
          <a:solidFill>
            <a:srgbClr val="22BCAF"/>
          </a:solidFill>
        </p:grpSpPr>
        <p:sp>
          <p:nvSpPr>
            <p:cNvPr id="7" name="矩形 6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038824" y="2622160"/>
            <a:ext cx="4577903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  <p:grpSp>
        <p:nvGrpSpPr>
          <p:cNvPr id="6" name="组合 5"/>
          <p:cNvGrpSpPr/>
          <p:nvPr/>
        </p:nvGrpSpPr>
        <p:grpSpPr>
          <a:xfrm>
            <a:off x="341760" y="444712"/>
            <a:ext cx="3618130" cy="572554"/>
            <a:chOff x="328389" y="438209"/>
            <a:chExt cx="4824182" cy="572554"/>
          </a:xfrm>
          <a:solidFill>
            <a:srgbClr val="2E75B6"/>
          </a:solidFill>
        </p:grpSpPr>
        <p:sp>
          <p:nvSpPr>
            <p:cNvPr id="7" name="矩形 6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735460" y="453727"/>
            <a:ext cx="4577903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 i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  <p:grpSp>
        <p:nvGrpSpPr>
          <p:cNvPr id="7" name="组合 6"/>
          <p:cNvGrpSpPr/>
          <p:nvPr/>
        </p:nvGrpSpPr>
        <p:grpSpPr>
          <a:xfrm>
            <a:off x="341760" y="483899"/>
            <a:ext cx="3618130" cy="572554"/>
            <a:chOff x="328389" y="438209"/>
            <a:chExt cx="4824182" cy="572554"/>
          </a:xfrm>
          <a:solidFill>
            <a:srgbClr val="EF483E"/>
          </a:solidFill>
        </p:grpSpPr>
        <p:sp>
          <p:nvSpPr>
            <p:cNvPr id="8" name="矩形 7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735460" y="492914"/>
            <a:ext cx="4577903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686" y="6750052"/>
            <a:ext cx="8061403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0" y="6544675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  <a:t>‹#›</a:t>
            </a:fld>
            <a:endParaRPr lang="zh-CN" altLang="en-US" sz="1000" dirty="0"/>
          </a:p>
        </p:txBody>
      </p:sp>
      <p:grpSp>
        <p:nvGrpSpPr>
          <p:cNvPr id="6" name="组合 5"/>
          <p:cNvGrpSpPr/>
          <p:nvPr/>
        </p:nvGrpSpPr>
        <p:grpSpPr>
          <a:xfrm>
            <a:off x="341760" y="431648"/>
            <a:ext cx="3618130" cy="572554"/>
            <a:chOff x="328389" y="438209"/>
            <a:chExt cx="4824182" cy="572554"/>
          </a:xfrm>
          <a:solidFill>
            <a:srgbClr val="22BCAF"/>
          </a:solidFill>
        </p:grpSpPr>
        <p:sp>
          <p:nvSpPr>
            <p:cNvPr id="7" name="矩形 6"/>
            <p:cNvSpPr/>
            <p:nvPr userDrawn="1"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649145" y="438209"/>
              <a:ext cx="4503426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735460" y="440663"/>
            <a:ext cx="4577903" cy="56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青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686" y="6750052"/>
            <a:ext cx="8061403" cy="107951"/>
          </a:xfrm>
          <a:prstGeom prst="rect">
            <a:avLst/>
          </a:prstGeom>
          <a:solidFill>
            <a:srgbClr val="2390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1" name="图片 2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红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2" name="图片 2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青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8014" y="6750052"/>
            <a:ext cx="8061403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251" name="图片 2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35" y="6538573"/>
            <a:ext cx="1137165" cy="29158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/>
          <a:srcRect r="61722" b="68615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0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Relationship Id="rId22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34" Type="http://schemas.openxmlformats.org/officeDocument/2006/relationships/slideLayout" Target="../slideLayouts/slideLayout80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33" Type="http://schemas.openxmlformats.org/officeDocument/2006/relationships/slideLayout" Target="../slideLayouts/slideLayout79.xml"/><Relationship Id="rId38" Type="http://schemas.openxmlformats.org/officeDocument/2006/relationships/theme" Target="../theme/theme4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75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32" Type="http://schemas.openxmlformats.org/officeDocument/2006/relationships/slideLayout" Target="../slideLayouts/slideLayout78.xml"/><Relationship Id="rId37" Type="http://schemas.openxmlformats.org/officeDocument/2006/relationships/slideLayout" Target="../slideLayouts/slideLayout83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36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slideLayout" Target="../slideLayouts/slideLayout77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slideLayout" Target="../slideLayouts/slideLayout76.xml"/><Relationship Id="rId35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"/>
          <p:cNvGrpSpPr/>
          <p:nvPr/>
        </p:nvGrpSpPr>
        <p:grpSpPr>
          <a:xfrm>
            <a:off x="0" y="-1"/>
            <a:ext cx="9144000" cy="200025"/>
            <a:chOff x="0" y="-1"/>
            <a:chExt cx="9144000" cy="200025"/>
          </a:xfrm>
        </p:grpSpPr>
        <p:sp>
          <p:nvSpPr>
            <p:cNvPr id="14" name="Rectangle 13"/>
            <p:cNvSpPr/>
            <p:nvPr userDrawn="1"/>
          </p:nvSpPr>
          <p:spPr bwMode="auto">
            <a:xfrm>
              <a:off x="0" y="-1"/>
              <a:ext cx="9144000" cy="200025"/>
            </a:xfrm>
            <a:prstGeom prst="rect">
              <a:avLst/>
            </a:prstGeom>
            <a:solidFill>
              <a:schemeClr val="bg2"/>
            </a:soli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noAutofit/>
            </a:bodyPr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pic>
          <p:nvPicPr>
            <p:cNvPr id="15" name="Picture 17" descr="Red Header"/>
            <p:cNvPicPr>
              <a:picLocks noChangeAspect="1" noChangeArrowheads="1"/>
            </p:cNvPicPr>
            <p:nvPr userDrawn="1"/>
          </p:nvPicPr>
          <p:blipFill>
            <a:blip r:embed="rId20" cstate="print"/>
            <a:srcRect/>
            <a:stretch>
              <a:fillRect/>
            </a:stretch>
          </p:blipFill>
          <p:spPr bwMode="invGray">
            <a:xfrm>
              <a:off x="7658100" y="0"/>
              <a:ext cx="1485900" cy="194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051" name="Rectangle 1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09550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052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5554" cy="426833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457200" y="6580372"/>
            <a:ext cx="838200" cy="244475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8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150987" y="6540526"/>
            <a:ext cx="817626" cy="28432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</p:sldLayoutIdLst>
  <p:txStyles>
    <p:titleStyle>
      <a:lvl1pPr algn="l" rtl="0" eaLnBrk="1" fontAlgn="base" hangingPunct="1">
        <a:lnSpc>
          <a:spcPct val="98000"/>
        </a:lnSpc>
        <a:spcBef>
          <a:spcPct val="0"/>
        </a:spcBef>
        <a:spcAft>
          <a:spcPct val="0"/>
        </a:spcAft>
        <a:defRPr lang="en-US" sz="2800" b="1" dirty="0" smtClean="0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2pPr>
      <a:lvl3pPr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3pPr>
      <a:lvl4pPr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4pPr>
      <a:lvl5pPr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5pPr>
      <a:lvl6pPr marL="457200"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6pPr>
      <a:lvl7pPr marL="914400"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7pPr>
      <a:lvl8pPr marL="1371600"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8pPr>
      <a:lvl9pPr marL="1828800"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9pPr>
    </p:titleStyle>
    <p:bodyStyle>
      <a:lvl1pPr marL="228600" indent="-22860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chemeClr val="tx2"/>
        </a:buClr>
        <a:buSzPct val="88000"/>
        <a:buFont typeface="Wingdings" panose="05000000000000000000" pitchFamily="2" charset="2"/>
        <a:buBlip>
          <a:blip r:embed="rId22"/>
        </a:buBlip>
        <a:defRPr lang="en-US" sz="2000" b="1" dirty="0" smtClean="0">
          <a:solidFill>
            <a:schemeClr val="accent4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chemeClr val="tx1"/>
        </a:buClr>
        <a:buChar char="–"/>
        <a:defRPr lang="en-US" sz="1800" b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855980" indent="-17018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chemeClr val="tx1"/>
        </a:buClr>
        <a:buChar char="•"/>
        <a:defRPr lang="en-US" sz="1600" b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5462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lang="en-US" sz="1600" b="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20034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chemeClr val="tx1"/>
        </a:buClr>
        <a:buChar char="»"/>
        <a:defRPr lang="en-US" sz="1600" b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4606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6pPr>
      <a:lvl7pPr marL="29178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7pPr>
      <a:lvl8pPr marL="33750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8pPr>
      <a:lvl9pPr marL="38322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"/>
          <p:cNvGrpSpPr/>
          <p:nvPr/>
        </p:nvGrpSpPr>
        <p:grpSpPr>
          <a:xfrm>
            <a:off x="0" y="-1"/>
            <a:ext cx="9144000" cy="200025"/>
            <a:chOff x="0" y="-1"/>
            <a:chExt cx="9144000" cy="200025"/>
          </a:xfrm>
        </p:grpSpPr>
        <p:sp>
          <p:nvSpPr>
            <p:cNvPr id="14" name="Rectangle 13"/>
            <p:cNvSpPr/>
            <p:nvPr userDrawn="1"/>
          </p:nvSpPr>
          <p:spPr bwMode="auto">
            <a:xfrm>
              <a:off x="0" y="-1"/>
              <a:ext cx="9144000" cy="200025"/>
            </a:xfrm>
            <a:prstGeom prst="rect">
              <a:avLst/>
            </a:prstGeom>
            <a:solidFill>
              <a:schemeClr val="bg2"/>
            </a:soli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noAutofit/>
            </a:bodyPr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pic>
          <p:nvPicPr>
            <p:cNvPr id="15" name="Picture 17" descr="Red Header"/>
            <p:cNvPicPr>
              <a:picLocks noChangeAspect="1" noChangeArrowheads="1"/>
            </p:cNvPicPr>
            <p:nvPr userDrawn="1"/>
          </p:nvPicPr>
          <p:blipFill>
            <a:blip r:embed="rId13" cstate="print"/>
            <a:srcRect/>
            <a:stretch>
              <a:fillRect/>
            </a:stretch>
          </p:blipFill>
          <p:spPr bwMode="invGray">
            <a:xfrm>
              <a:off x="7658100" y="0"/>
              <a:ext cx="1485900" cy="194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051" name="Rectangle 1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09550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052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5554" cy="426833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0" tIns="45720" rIns="91440" bIns="45720" numCol="1" anchor="t" anchorCtr="0" compatLnSpc="1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457200" y="6580372"/>
            <a:ext cx="838200" cy="244475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8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Page ‹#›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150987" y="6540526"/>
            <a:ext cx="817626" cy="28432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hdr="0" ftr="0" dt="0"/>
  <p:txStyles>
    <p:titleStyle>
      <a:lvl1pPr algn="l" rtl="0" eaLnBrk="1" fontAlgn="base" hangingPunct="1">
        <a:lnSpc>
          <a:spcPct val="98000"/>
        </a:lnSpc>
        <a:spcBef>
          <a:spcPct val="0"/>
        </a:spcBef>
        <a:spcAft>
          <a:spcPct val="0"/>
        </a:spcAft>
        <a:defRPr lang="en-US" sz="2800" b="1" dirty="0" smtClean="0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2pPr>
      <a:lvl3pPr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3pPr>
      <a:lvl4pPr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4pPr>
      <a:lvl5pPr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5pPr>
      <a:lvl6pPr marL="457200"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6pPr>
      <a:lvl7pPr marL="914400"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7pPr>
      <a:lvl8pPr marL="1371600"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8pPr>
      <a:lvl9pPr marL="1828800" algn="l" rtl="0" eaLnBrk="1" fontAlgn="base" hangingPunct="1">
        <a:lnSpc>
          <a:spcPct val="115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</a:defRPr>
      </a:lvl9pPr>
    </p:titleStyle>
    <p:bodyStyle>
      <a:lvl1pPr marL="228600" indent="-22860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chemeClr val="tx2"/>
        </a:buClr>
        <a:buSzPct val="88000"/>
        <a:buFont typeface="Wingdings" panose="05000000000000000000" pitchFamily="2" charset="2"/>
        <a:buBlip>
          <a:blip r:embed="rId15"/>
        </a:buBlip>
        <a:defRPr lang="en-US" sz="2000" b="1" dirty="0" smtClean="0">
          <a:solidFill>
            <a:schemeClr val="accent4"/>
          </a:solidFill>
          <a:latin typeface="+mn-lt"/>
          <a:ea typeface="+mn-ea"/>
          <a:cs typeface="+mn-cs"/>
        </a:defRPr>
      </a:lvl1pPr>
      <a:lvl2pPr marL="571500" indent="-22860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chemeClr val="tx1"/>
        </a:buClr>
        <a:buChar char="–"/>
        <a:defRPr lang="en-US" sz="1800" b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855980" indent="-17018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chemeClr val="tx1"/>
        </a:buClr>
        <a:buChar char="•"/>
        <a:defRPr lang="en-US" sz="1600" b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5462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lang="en-US" sz="1600" b="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20034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chemeClr val="tx1"/>
        </a:buClr>
        <a:buChar char="»"/>
        <a:defRPr lang="en-US" sz="1600" b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4606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6pPr>
      <a:lvl7pPr marL="29178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7pPr>
      <a:lvl8pPr marL="33750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8pPr>
      <a:lvl9pPr marL="3832225" indent="-17462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94362-6880-449B-B484-C0AB5B69813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2018/3/6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759134-40AF-4204-A79A-5C6FB55FC11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6" r:id="rId19"/>
    <p:sldLayoutId id="2147483717" r:id="rId20"/>
    <p:sldLayoutId id="2147483718" r:id="rId21"/>
    <p:sldLayoutId id="2147483719" r:id="rId22"/>
    <p:sldLayoutId id="2147483720" r:id="rId23"/>
    <p:sldLayoutId id="2147483721" r:id="rId24"/>
    <p:sldLayoutId id="2147483722" r:id="rId25"/>
    <p:sldLayoutId id="2147483723" r:id="rId26"/>
    <p:sldLayoutId id="2147483724" r:id="rId27"/>
    <p:sldLayoutId id="2147483725" r:id="rId28"/>
    <p:sldLayoutId id="2147483726" r:id="rId29"/>
    <p:sldLayoutId id="2147483727" r:id="rId30"/>
    <p:sldLayoutId id="2147483728" r:id="rId31"/>
    <p:sldLayoutId id="2147483729" r:id="rId32"/>
    <p:sldLayoutId id="2147483730" r:id="rId33"/>
    <p:sldLayoutId id="2147483731" r:id="rId34"/>
    <p:sldLayoutId id="2147483732" r:id="rId35"/>
    <p:sldLayoutId id="2147483733" r:id="rId36"/>
    <p:sldLayoutId id="2147483734" r:id="rId3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8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2123728" y="3645024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	</a:t>
            </a:r>
            <a:endParaRPr lang="zh-CN" altLang="en-US" sz="3600" dirty="0">
              <a:solidFill>
                <a:prstClr val="black"/>
              </a:solidFill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印章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模型设计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977171" y="1165669"/>
            <a:ext cx="4094480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在底面绘制图形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817393B-C926-4465-BCD6-477A6AA2C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01" y="1664956"/>
            <a:ext cx="4293501" cy="416011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5306CE1-F32A-4B14-BECE-31489A867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092" y="1165669"/>
            <a:ext cx="3973776" cy="384559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803743B-077D-4AA3-A8BF-1CD8D78DC6FF}"/>
              </a:ext>
            </a:extLst>
          </p:cNvPr>
          <p:cNvSpPr txBox="1"/>
          <p:nvPr/>
        </p:nvSpPr>
        <p:spPr>
          <a:xfrm>
            <a:off x="5049520" y="396267"/>
            <a:ext cx="4094480" cy="33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选择拉伸工具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模型设计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240394" y="685300"/>
            <a:ext cx="4112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完成</a:t>
            </a:r>
            <a:endParaRPr lang="en-US" altLang="zh-CN" sz="1600" b="1" dirty="0"/>
          </a:p>
          <a:p>
            <a:endParaRPr lang="zh-CN" altLang="en-US" sz="1600" b="1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65E6AD3-0257-471E-A7C6-471A4408E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30" y="2915144"/>
            <a:ext cx="4133041" cy="260512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0BFA6355-E9C3-42F6-9F63-659A3F4E9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70075"/>
            <a:ext cx="4064742" cy="3460613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B5C52274-ECF8-40A8-8A19-EA1E6B70406C}"/>
              </a:ext>
            </a:extLst>
          </p:cNvPr>
          <p:cNvSpPr txBox="1"/>
          <p:nvPr/>
        </p:nvSpPr>
        <p:spPr>
          <a:xfrm>
            <a:off x="1734266" y="1944433"/>
            <a:ext cx="4112260" cy="33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向下拉伸</a:t>
            </a:r>
            <a:r>
              <a:rPr lang="en-US" altLang="zh-CN" sz="1600" b="1" dirty="0"/>
              <a:t>3mm</a:t>
            </a:r>
            <a:endParaRPr lang="zh-CN" altLang="en-US" sz="1600" b="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4171" y="576130"/>
            <a:ext cx="4577903" cy="563539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sym typeface="+mn-ea"/>
              </a:rPr>
              <a:t>模型保存</a:t>
            </a:r>
            <a:br>
              <a:rPr lang="en-US" altLang="zh-CN" dirty="0">
                <a:sym typeface="+mn-ea"/>
              </a:rPr>
            </a:b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0A6DCE5-6B53-4085-97C3-AFF47C418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88" y="1438124"/>
            <a:ext cx="7315828" cy="470303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模型保存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38A6821-3778-415F-899E-BC86A7CC8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460" y="1971108"/>
            <a:ext cx="6440332" cy="4542581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886D8E6-235F-4A7D-8706-BBF3D2B0FBA2}"/>
              </a:ext>
            </a:extLst>
          </p:cNvPr>
          <p:cNvSpPr txBox="1"/>
          <p:nvPr/>
        </p:nvSpPr>
        <p:spPr>
          <a:xfrm>
            <a:off x="876310" y="1485686"/>
            <a:ext cx="5750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编辑名称，选择文件夹并点击保存即可将文件保存到本地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模型导出：</a:t>
            </a:r>
            <a:r>
              <a:rPr lang="en-US">
                <a:sym typeface="+mn-ea"/>
              </a:rPr>
              <a:t>STL</a:t>
            </a:r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EE913DA-7C66-4780-92CB-64D5740EE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321" y="1268810"/>
            <a:ext cx="5922344" cy="489492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模型导出：</a:t>
            </a:r>
            <a:r>
              <a:rPr lang="en-US">
                <a:sym typeface="+mn-ea"/>
              </a:rPr>
              <a:t>STL</a:t>
            </a:r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AD0937-9873-4017-BE2D-354074538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45" y="1630638"/>
            <a:ext cx="3647619" cy="440952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068" y="2238233"/>
            <a:ext cx="1583139" cy="14857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>
                <a:sym typeface="微软雅黑" panose="020B0503020204020204" pitchFamily="34" charset="-122"/>
              </a:rPr>
              <a:t>模型设计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0"/>
          </p:nvPr>
        </p:nvSpPr>
        <p:spPr/>
        <p:txBody>
          <a:bodyPr>
            <a:normAutofit/>
          </a:bodyPr>
          <a:lstStyle/>
          <a:p>
            <a:r>
              <a:rPr>
                <a:sym typeface="微软雅黑" panose="020B0503020204020204" pitchFamily="34" charset="-122"/>
              </a:rPr>
              <a:t>模型打印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1"/>
          </p:nvPr>
        </p:nvSpPr>
        <p:spPr/>
        <p:txBody>
          <a:bodyPr>
            <a:normAutofit/>
          </a:bodyPr>
          <a:lstStyle/>
          <a:p>
            <a:r>
              <a:rPr>
                <a:sym typeface="微软雅黑" panose="020B0503020204020204" pitchFamily="34" charset="-122"/>
              </a:rPr>
              <a:t>兴趣拓展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兴趣拓展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图案印章</a:t>
            </a:r>
          </a:p>
        </p:txBody>
      </p:sp>
      <p:pic>
        <p:nvPicPr>
          <p:cNvPr id="3" name="图片 2" descr="360反馈意见截图170010218898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770" y="135255"/>
            <a:ext cx="3315335" cy="3439160"/>
          </a:xfrm>
          <a:prstGeom prst="rect">
            <a:avLst/>
          </a:prstGeom>
        </p:spPr>
      </p:pic>
      <p:pic>
        <p:nvPicPr>
          <p:cNvPr id="4" name="图片 3" descr="360反馈意见截图18141220981341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85" y="2085975"/>
            <a:ext cx="4199890" cy="3308985"/>
          </a:xfrm>
          <a:prstGeom prst="rect">
            <a:avLst/>
          </a:prstGeom>
        </p:spPr>
      </p:pic>
      <p:pic>
        <p:nvPicPr>
          <p:cNvPr id="5" name="图片 4" descr="微信截图_20170217112843"/>
          <p:cNvPicPr>
            <a:picLocks noChangeAspect="1"/>
          </p:cNvPicPr>
          <p:nvPr/>
        </p:nvPicPr>
        <p:blipFill>
          <a:blip r:embed="rId4"/>
          <a:srcRect b="1025"/>
          <a:stretch>
            <a:fillRect/>
          </a:stretch>
        </p:blipFill>
        <p:spPr>
          <a:xfrm>
            <a:off x="4557395" y="3677285"/>
            <a:ext cx="3515360" cy="30670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5460" y="440663"/>
            <a:ext cx="4577903" cy="563539"/>
          </a:xfrm>
        </p:spPr>
        <p:txBody>
          <a:bodyPr/>
          <a:lstStyle/>
          <a:p>
            <a:r>
              <a:rPr lang="zh-CN" altLang="en-US"/>
              <a:t>模型设计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535BED9-CC0C-4C8D-B9CC-CB477A82E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547453"/>
            <a:ext cx="3371429" cy="4742857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0541884-7D8A-4E9F-A4B6-29610A037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60" y="1718616"/>
            <a:ext cx="2481120" cy="4571694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A918CADC-1E8E-4136-8333-131FE10B38B0}"/>
              </a:ext>
            </a:extLst>
          </p:cNvPr>
          <p:cNvSpPr txBox="1"/>
          <p:nvPr/>
        </p:nvSpPr>
        <p:spPr>
          <a:xfrm>
            <a:off x="366409" y="1106550"/>
            <a:ext cx="53160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新建一个草图使用直线与圆弧画出印章的下侧剖面形状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模型设计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880110" y="1401797"/>
            <a:ext cx="34023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选定轮廓并点击旋转</a:t>
            </a:r>
            <a:endParaRPr lang="en-US" altLang="zh-CN" sz="1600" b="1" dirty="0"/>
          </a:p>
          <a:p>
            <a:endParaRPr lang="zh-CN" altLang="en-US" sz="1600" b="1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345097A-7CC6-46DD-A72F-D80758209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42" y="2076726"/>
            <a:ext cx="4335739" cy="4214854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4A97620F-4DE0-4033-ABF8-9C0203273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013" y="1004202"/>
            <a:ext cx="4384579" cy="3832080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81F2037A-F822-435D-9620-D0DC82404DEA}"/>
              </a:ext>
            </a:extLst>
          </p:cNvPr>
          <p:cNvSpPr txBox="1"/>
          <p:nvPr/>
        </p:nvSpPr>
        <p:spPr>
          <a:xfrm>
            <a:off x="4677013" y="325837"/>
            <a:ext cx="34023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选定旋转轴并设定类型为完全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模型设计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418968A-49D4-4936-AA63-29F163486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18" y="2305700"/>
            <a:ext cx="3800683" cy="380068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D8C036A-5021-4394-86F6-82264F642C2B}"/>
              </a:ext>
            </a:extLst>
          </p:cNvPr>
          <p:cNvSpPr txBox="1"/>
          <p:nvPr/>
        </p:nvSpPr>
        <p:spPr>
          <a:xfrm>
            <a:off x="386730" y="1316397"/>
            <a:ext cx="34023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点击确定后得到实体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177C186-270C-4C58-B55E-7C145B1E84BF}"/>
              </a:ext>
            </a:extLst>
          </p:cNvPr>
          <p:cNvSpPr txBox="1"/>
          <p:nvPr/>
        </p:nvSpPr>
        <p:spPr>
          <a:xfrm>
            <a:off x="4111537" y="458385"/>
            <a:ext cx="34023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选定下面并创建草图</a:t>
            </a:r>
            <a:endParaRPr lang="en-US" altLang="zh-CN" sz="1600" b="1" dirty="0"/>
          </a:p>
          <a:p>
            <a:endParaRPr lang="zh-CN" altLang="en-US" sz="1600" b="1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7748193-7FBE-4E3F-BE0D-FE632EC34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001" y="1447688"/>
            <a:ext cx="5286852" cy="34948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模型设计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278602" y="1630583"/>
            <a:ext cx="3903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绘制一个略小于轮廓的圆并将其选定</a:t>
            </a:r>
            <a:endParaRPr lang="en-US" altLang="zh-CN" sz="1600" b="1" dirty="0"/>
          </a:p>
          <a:p>
            <a:endParaRPr lang="en-US" altLang="zh-CN" sz="1600" b="1" dirty="0"/>
          </a:p>
          <a:p>
            <a:endParaRPr lang="zh-CN" altLang="en-US" sz="16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15A2CBF-319A-4F46-B916-1A6E5E824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76" y="3087962"/>
            <a:ext cx="4250399" cy="33293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44FDC43-9659-48AB-BB80-817D8F17D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0311" y="1322437"/>
            <a:ext cx="4648613" cy="307605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3213DE7-27BB-4E5B-968F-3C9404C48C0E}"/>
              </a:ext>
            </a:extLst>
          </p:cNvPr>
          <p:cNvSpPr txBox="1"/>
          <p:nvPr/>
        </p:nvSpPr>
        <p:spPr>
          <a:xfrm>
            <a:off x="4355475" y="332322"/>
            <a:ext cx="39033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选择剪切，并向下拉伸</a:t>
            </a:r>
            <a:r>
              <a:rPr lang="en-US" altLang="zh-CN" sz="1600" b="1" dirty="0"/>
              <a:t>3mm</a:t>
            </a:r>
          </a:p>
          <a:p>
            <a:endParaRPr lang="en-US" altLang="zh-CN" sz="1600" b="1" dirty="0"/>
          </a:p>
          <a:p>
            <a:endParaRPr lang="zh-CN" altLang="en-US" sz="16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模型设计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88AB9C3-F152-4CF6-BA08-417D83EC8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74" y="2318268"/>
            <a:ext cx="5172251" cy="409906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2_Office 主题​​">
  <a:themeElements>
    <a:clrScheme name="Office 主题​​">
      <a:dk1>
        <a:sysClr val="windowText" lastClr="222226"/>
      </a:dk1>
      <a:lt1>
        <a:sysClr val="window" lastClr="CDCFD4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Xilinx Template (light)">
  <a:themeElements>
    <a:clrScheme name="Xilinx Template_light 1">
      <a:dk1>
        <a:srgbClr val="000000"/>
      </a:dk1>
      <a:lt1>
        <a:srgbClr val="FFFFFF"/>
      </a:lt1>
      <a:dk2>
        <a:srgbClr val="008CA8"/>
      </a:dk2>
      <a:lt2>
        <a:srgbClr val="EE3424"/>
      </a:lt2>
      <a:accent1>
        <a:srgbClr val="EC891D"/>
      </a:accent1>
      <a:accent2>
        <a:srgbClr val="B20838"/>
      </a:accent2>
      <a:accent3>
        <a:srgbClr val="FFFFFF"/>
      </a:accent3>
      <a:accent4>
        <a:srgbClr val="000000"/>
      </a:accent4>
      <a:accent5>
        <a:srgbClr val="F4C4AB"/>
      </a:accent5>
      <a:accent6>
        <a:srgbClr val="A10632"/>
      </a:accent6>
      <a:hlink>
        <a:srgbClr val="D9DA56"/>
      </a:hlink>
      <a:folHlink>
        <a:srgbClr val="8B8D09"/>
      </a:folHlink>
    </a:clrScheme>
    <a:fontScheme name="Xilinx Template_ligh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76200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rtlCol="0" anchor="ctr" anchorCtr="0" compatLnSpc="1">
        <a:noAutofit/>
      </a:bodyPr>
      <a:lstStyle>
        <a:defPPr algn="ctr">
          <a:defRPr dirty="0" smtClean="0">
            <a:solidFill>
              <a:srgbClr val="000000"/>
            </a:solidFill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Xilinx Template_light 1">
        <a:dk1>
          <a:srgbClr val="000000"/>
        </a:dk1>
        <a:lt1>
          <a:srgbClr val="FFFFFF"/>
        </a:lt1>
        <a:dk2>
          <a:srgbClr val="008CA8"/>
        </a:dk2>
        <a:lt2>
          <a:srgbClr val="EE3424"/>
        </a:lt2>
        <a:accent1>
          <a:srgbClr val="EC891D"/>
        </a:accent1>
        <a:accent2>
          <a:srgbClr val="B20838"/>
        </a:accent2>
        <a:accent3>
          <a:srgbClr val="FFFFFF"/>
        </a:accent3>
        <a:accent4>
          <a:srgbClr val="000000"/>
        </a:accent4>
        <a:accent5>
          <a:srgbClr val="F4C4AB"/>
        </a:accent5>
        <a:accent6>
          <a:srgbClr val="A10632"/>
        </a:accent6>
        <a:hlink>
          <a:srgbClr val="D9DA56"/>
        </a:hlink>
        <a:folHlink>
          <a:srgbClr val="8B8D0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Xilinx Template_light 2">
        <a:dk1>
          <a:srgbClr val="EE3423"/>
        </a:dk1>
        <a:lt1>
          <a:srgbClr val="FFFFFF"/>
        </a:lt1>
        <a:dk2>
          <a:srgbClr val="333333"/>
        </a:dk2>
        <a:lt2>
          <a:srgbClr val="008CA8"/>
        </a:lt2>
        <a:accent1>
          <a:srgbClr val="EC891D"/>
        </a:accent1>
        <a:accent2>
          <a:srgbClr val="B20838"/>
        </a:accent2>
        <a:accent3>
          <a:srgbClr val="ADADAD"/>
        </a:accent3>
        <a:accent4>
          <a:srgbClr val="DADADA"/>
        </a:accent4>
        <a:accent5>
          <a:srgbClr val="F4C4AB"/>
        </a:accent5>
        <a:accent6>
          <a:srgbClr val="A10632"/>
        </a:accent6>
        <a:hlink>
          <a:srgbClr val="D9DA56"/>
        </a:hlink>
        <a:folHlink>
          <a:srgbClr val="8B8D0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Xilinx Template_light 3">
        <a:dk1>
          <a:srgbClr val="EE3424"/>
        </a:dk1>
        <a:lt1>
          <a:srgbClr val="FFFFFF"/>
        </a:lt1>
        <a:dk2>
          <a:srgbClr val="333333"/>
        </a:dk2>
        <a:lt2>
          <a:srgbClr val="008CA8"/>
        </a:lt2>
        <a:accent1>
          <a:srgbClr val="EC891D"/>
        </a:accent1>
        <a:accent2>
          <a:srgbClr val="B20838"/>
        </a:accent2>
        <a:accent3>
          <a:srgbClr val="ADADAD"/>
        </a:accent3>
        <a:accent4>
          <a:srgbClr val="DADADA"/>
        </a:accent4>
        <a:accent5>
          <a:srgbClr val="F4C4AB"/>
        </a:accent5>
        <a:accent6>
          <a:srgbClr val="A10632"/>
        </a:accent6>
        <a:hlink>
          <a:srgbClr val="D9DA56"/>
        </a:hlink>
        <a:folHlink>
          <a:srgbClr val="8B8D09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Xilinx Template (light)">
  <a:themeElements>
    <a:clrScheme name="Xilinx Template_light 1">
      <a:dk1>
        <a:srgbClr val="000000"/>
      </a:dk1>
      <a:lt1>
        <a:srgbClr val="FFFFFF"/>
      </a:lt1>
      <a:dk2>
        <a:srgbClr val="008CA8"/>
      </a:dk2>
      <a:lt2>
        <a:srgbClr val="EE3424"/>
      </a:lt2>
      <a:accent1>
        <a:srgbClr val="EC891D"/>
      </a:accent1>
      <a:accent2>
        <a:srgbClr val="B20838"/>
      </a:accent2>
      <a:accent3>
        <a:srgbClr val="FFFFFF"/>
      </a:accent3>
      <a:accent4>
        <a:srgbClr val="000000"/>
      </a:accent4>
      <a:accent5>
        <a:srgbClr val="F4C4AB"/>
      </a:accent5>
      <a:accent6>
        <a:srgbClr val="A10632"/>
      </a:accent6>
      <a:hlink>
        <a:srgbClr val="D9DA56"/>
      </a:hlink>
      <a:folHlink>
        <a:srgbClr val="8B8D09"/>
      </a:folHlink>
    </a:clrScheme>
    <a:fontScheme name="Xilinx Template_ligh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76200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rtlCol="0" anchor="ctr" anchorCtr="0" compatLnSpc="1">
        <a:noAutofit/>
      </a:bodyPr>
      <a:lstStyle>
        <a:defPPr algn="ctr">
          <a:defRPr dirty="0" smtClean="0">
            <a:solidFill>
              <a:srgbClr val="000000"/>
            </a:solidFill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Xilinx Template_light 1">
        <a:dk1>
          <a:srgbClr val="000000"/>
        </a:dk1>
        <a:lt1>
          <a:srgbClr val="FFFFFF"/>
        </a:lt1>
        <a:dk2>
          <a:srgbClr val="008CA8"/>
        </a:dk2>
        <a:lt2>
          <a:srgbClr val="EE3424"/>
        </a:lt2>
        <a:accent1>
          <a:srgbClr val="EC891D"/>
        </a:accent1>
        <a:accent2>
          <a:srgbClr val="B20838"/>
        </a:accent2>
        <a:accent3>
          <a:srgbClr val="FFFFFF"/>
        </a:accent3>
        <a:accent4>
          <a:srgbClr val="000000"/>
        </a:accent4>
        <a:accent5>
          <a:srgbClr val="F4C4AB"/>
        </a:accent5>
        <a:accent6>
          <a:srgbClr val="A10632"/>
        </a:accent6>
        <a:hlink>
          <a:srgbClr val="D9DA56"/>
        </a:hlink>
        <a:folHlink>
          <a:srgbClr val="8B8D0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Xilinx Template_light 2">
        <a:dk1>
          <a:srgbClr val="EE3423"/>
        </a:dk1>
        <a:lt1>
          <a:srgbClr val="FFFFFF"/>
        </a:lt1>
        <a:dk2>
          <a:srgbClr val="333333"/>
        </a:dk2>
        <a:lt2>
          <a:srgbClr val="008CA8"/>
        </a:lt2>
        <a:accent1>
          <a:srgbClr val="EC891D"/>
        </a:accent1>
        <a:accent2>
          <a:srgbClr val="B20838"/>
        </a:accent2>
        <a:accent3>
          <a:srgbClr val="ADADAD"/>
        </a:accent3>
        <a:accent4>
          <a:srgbClr val="DADADA"/>
        </a:accent4>
        <a:accent5>
          <a:srgbClr val="F4C4AB"/>
        </a:accent5>
        <a:accent6>
          <a:srgbClr val="A10632"/>
        </a:accent6>
        <a:hlink>
          <a:srgbClr val="D9DA56"/>
        </a:hlink>
        <a:folHlink>
          <a:srgbClr val="8B8D0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Xilinx Template_light 3">
        <a:dk1>
          <a:srgbClr val="EE3424"/>
        </a:dk1>
        <a:lt1>
          <a:srgbClr val="FFFFFF"/>
        </a:lt1>
        <a:dk2>
          <a:srgbClr val="333333"/>
        </a:dk2>
        <a:lt2>
          <a:srgbClr val="008CA8"/>
        </a:lt2>
        <a:accent1>
          <a:srgbClr val="EC891D"/>
        </a:accent1>
        <a:accent2>
          <a:srgbClr val="B20838"/>
        </a:accent2>
        <a:accent3>
          <a:srgbClr val="ADADAD"/>
        </a:accent3>
        <a:accent4>
          <a:srgbClr val="DADADA"/>
        </a:accent4>
        <a:accent5>
          <a:srgbClr val="F4C4AB"/>
        </a:accent5>
        <a:accent6>
          <a:srgbClr val="A10632"/>
        </a:accent6>
        <a:hlink>
          <a:srgbClr val="D9DA56"/>
        </a:hlink>
        <a:folHlink>
          <a:srgbClr val="8B8D09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 主题​​">
      <a:dk1>
        <a:sysClr val="windowText" lastClr="222226"/>
      </a:dk1>
      <a:lt1>
        <a:sysClr val="window" lastClr="CDCFD4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orb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222226"/>
      </a:dk1>
      <a:lt1>
        <a:sysClr val="window" lastClr="CDCFD4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110</Words>
  <Application>Microsoft Office PowerPoint</Application>
  <PresentationFormat>全屏显示(4:3)</PresentationFormat>
  <Paragraphs>30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16</vt:i4>
      </vt:variant>
    </vt:vector>
  </HeadingPairs>
  <TitlesOfParts>
    <vt:vector size="31" baseType="lpstr">
      <vt:lpstr>microduino</vt:lpstr>
      <vt:lpstr>等线</vt:lpstr>
      <vt:lpstr>等线 Light</vt:lpstr>
      <vt:lpstr>华文楷体</vt:lpstr>
      <vt:lpstr>宋体</vt:lpstr>
      <vt:lpstr>微软雅黑</vt:lpstr>
      <vt:lpstr>Arial</vt:lpstr>
      <vt:lpstr>Calibri</vt:lpstr>
      <vt:lpstr>Calibri Light</vt:lpstr>
      <vt:lpstr>Corbel</vt:lpstr>
      <vt:lpstr>Wingdings</vt:lpstr>
      <vt:lpstr>2_Office 主题​​</vt:lpstr>
      <vt:lpstr>1_Xilinx Template (light)</vt:lpstr>
      <vt:lpstr>Xilinx Template (light)</vt:lpstr>
      <vt:lpstr>Office 主题​​</vt:lpstr>
      <vt:lpstr>印章</vt:lpstr>
      <vt:lpstr>PowerPoint 演示文稿</vt:lpstr>
      <vt:lpstr>PowerPoint 演示文稿</vt:lpstr>
      <vt:lpstr>图案印章</vt:lpstr>
      <vt:lpstr>模型设计</vt:lpstr>
      <vt:lpstr>模型设计</vt:lpstr>
      <vt:lpstr>模型设计</vt:lpstr>
      <vt:lpstr>模型设计</vt:lpstr>
      <vt:lpstr>模型设计</vt:lpstr>
      <vt:lpstr>模型设计</vt:lpstr>
      <vt:lpstr>模型设计</vt:lpstr>
      <vt:lpstr>模型保存 </vt:lpstr>
      <vt:lpstr>模型保存</vt:lpstr>
      <vt:lpstr>模型导出：STL</vt:lpstr>
      <vt:lpstr>模型导出：STL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栾鑫</dc:creator>
  <cp:lastModifiedBy>张子旭</cp:lastModifiedBy>
  <cp:revision>264</cp:revision>
  <dcterms:created xsi:type="dcterms:W3CDTF">2016-02-29T02:33:00Z</dcterms:created>
  <dcterms:modified xsi:type="dcterms:W3CDTF">2018-03-06T02:30:11Z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2052-10.1.0.6206</vt:lpwstr>
  </property>
</Properties>
</file>

<file path=docProps/thumbnail.jpeg>
</file>